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notesSlides/_rels/notesSlide7.xml.rels" ContentType="application/vnd.openxmlformats-package.relationships+xml"/>
  <Override PartName="/ppt/notesSlides/_rels/notesSlide1.xml.rels" ContentType="application/vnd.openxmlformats-package.relationships+xml"/>
  <Override PartName="/ppt/notesSlides/notesSlide7.xml" ContentType="application/vnd.openxmlformats-officedocument.presentationml.notesSlide+xml"/>
  <Override PartName="/ppt/notesSlides/notesSlide1.xml" ContentType="application/vnd.openxmlformats-officedocument.presentationml.notesSlide+xml"/>
  <Override PartName="/ppt/slides/_rels/slide43.xml.rels" ContentType="application/vnd.openxmlformats-package.relationships+xml"/>
  <Override PartName="/ppt/slides/_rels/slide42.xml.rels" ContentType="application/vnd.openxmlformats-package.relationships+xml"/>
  <Override PartName="/ppt/slides/_rels/slide41.xml.rels" ContentType="application/vnd.openxmlformats-package.relationships+xml"/>
  <Override PartName="/ppt/slides/_rels/slide40.xml.rels" ContentType="application/vnd.openxmlformats-package.relationships+xml"/>
  <Override PartName="/ppt/slides/_rels/slide39.xml.rels" ContentType="application/vnd.openxmlformats-package.relationships+xml"/>
  <Override PartName="/ppt/slides/_rels/slide34.xml.rels" ContentType="application/vnd.openxmlformats-package.relationships+xml"/>
  <Override PartName="/ppt/slides/_rels/slide33.xml.rels" ContentType="application/vnd.openxmlformats-package.relationships+xml"/>
  <Override PartName="/ppt/slides/_rels/slide32.xml.rels" ContentType="application/vnd.openxmlformats-package.relationships+xml"/>
  <Override PartName="/ppt/slides/_rels/slide31.xml.rels" ContentType="application/vnd.openxmlformats-package.relationships+xml"/>
  <Override PartName="/ppt/slides/_rels/slide30.xml.rels" ContentType="application/vnd.openxmlformats-package.relationships+xml"/>
  <Override PartName="/ppt/slides/_rels/slide28.xml.rels" ContentType="application/vnd.openxmlformats-package.relationships+xml"/>
  <Override PartName="/ppt/slides/_rels/slide7.xml.rels" ContentType="application/vnd.openxmlformats-package.relationships+xml"/>
  <Override PartName="/ppt/slides/_rels/slide24.xml.rels" ContentType="application/vnd.openxmlformats-package.relationships+xml"/>
  <Override PartName="/ppt/slides/_rels/slide6.xml.rels" ContentType="application/vnd.openxmlformats-package.relationships+xml"/>
  <Override PartName="/ppt/slides/_rels/slide23.xml.rels" ContentType="application/vnd.openxmlformats-package.relationships+xml"/>
  <Override PartName="/ppt/slides/_rels/slide5.xml.rels" ContentType="application/vnd.openxmlformats-package.relationships+xml"/>
  <Override PartName="/ppt/slides/_rels/slide22.xml.rels" ContentType="application/vnd.openxmlformats-package.relationships+xml"/>
  <Override PartName="/ppt/slides/_rels/slide17.xml.rels" ContentType="application/vnd.openxmlformats-package.relationships+xml"/>
  <Override PartName="/ppt/slides/_rels/slide16.xml.rels" ContentType="application/vnd.openxmlformats-package.relationships+xml"/>
  <Override PartName="/ppt/slides/_rels/slide15.xml.rels" ContentType="application/vnd.openxmlformats-package.relationships+xml"/>
  <Override PartName="/ppt/slides/_rels/slide29.xml.rels" ContentType="application/vnd.openxmlformats-package.relationships+xml"/>
  <Override PartName="/ppt/slides/_rels/slide14.xml.rels" ContentType="application/vnd.openxmlformats-package.relationships+xml"/>
  <Override PartName="/ppt/slides/_rels/slide38.xml.rels" ContentType="application/vnd.openxmlformats-package.relationships+xml"/>
  <Override PartName="/ppt/slides/_rels/slide13.xml.rels" ContentType="application/vnd.openxmlformats-package.relationships+xml"/>
  <Override PartName="/ppt/slides/_rels/slide37.xml.rels" ContentType="application/vnd.openxmlformats-package.relationships+xml"/>
  <Override PartName="/ppt/slides/_rels/slide12.xml.rels" ContentType="application/vnd.openxmlformats-package.relationships+xml"/>
  <Override PartName="/ppt/slides/_rels/slide9.xml.rels" ContentType="application/vnd.openxmlformats-package.relationships+xml"/>
  <Override PartName="/ppt/slides/_rels/slide26.xml.rels" ContentType="application/vnd.openxmlformats-package.relationships+xml"/>
  <Override PartName="/ppt/slides/_rels/slide36.xml.rels" ContentType="application/vnd.openxmlformats-package.relationships+xml"/>
  <Override PartName="/ppt/slides/_rels/slide11.xml.rels" ContentType="application/vnd.openxmlformats-package.relationships+xml"/>
  <Override PartName="/ppt/slides/_rels/slide8.xml.rels" ContentType="application/vnd.openxmlformats-package.relationships+xml"/>
  <Override PartName="/ppt/slides/_rels/slide25.xml.rels" ContentType="application/vnd.openxmlformats-package.relationships+xml"/>
  <Override PartName="/ppt/slides/_rels/slide35.xml.rels" ContentType="application/vnd.openxmlformats-package.relationships+xml"/>
  <Override PartName="/ppt/slides/_rels/slide10.xml.rels" ContentType="application/vnd.openxmlformats-package.relationships+xml"/>
  <Override PartName="/ppt/slides/_rels/slide21.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0.xml.rels" ContentType="application/vnd.openxmlformats-package.relationships+xml"/>
  <Override PartName="/ppt/slides/_rels/slide19.xml.rels" ContentType="application/vnd.openxmlformats-package.relationships+xml"/>
  <Override PartName="/ppt/slides/_rels/slide2.xml.rels" ContentType="application/vnd.openxmlformats-package.relationships+xml"/>
  <Override PartName="/ppt/slides/_rels/slide27.xml.rels" ContentType="application/vnd.openxmlformats-package.relationships+xml"/>
  <Override PartName="/ppt/slides/_rels/slide18.xml.rels" ContentType="application/vnd.openxmlformats-package.relationships+xml"/>
  <Override PartName="/ppt/slides/_rels/slide1.xml.rels" ContentType="application/vnd.openxmlformats-package.relationships+xml"/>
  <Override PartName="/ppt/slides/slide39.xml" ContentType="application/vnd.openxmlformats-officedocument.presentationml.slide+xml"/>
  <Override PartName="/ppt/slides/slide38.xml" ContentType="application/vnd.openxmlformats-officedocument.presentationml.slide+xml"/>
  <Override PartName="/ppt/slides/slide37.xml" ContentType="application/vnd.openxmlformats-officedocument.presentationml.slide+xml"/>
  <Override PartName="/ppt/slides/slide36.xml" ContentType="application/vnd.openxmlformats-officedocument.presentationml.slide+xml"/>
  <Override PartName="/ppt/slides/slide35.xml" ContentType="application/vnd.openxmlformats-officedocument.presentationml.slide+xml"/>
  <Override PartName="/ppt/slides/slide34.xml" ContentType="application/vnd.openxmlformats-officedocument.presentationml.slide+xml"/>
  <Override PartName="/ppt/slides/slide33.xml" ContentType="application/vnd.openxmlformats-officedocument.presentationml.slide+xml"/>
  <Override PartName="/ppt/slides/slide32.xml" ContentType="application/vnd.openxmlformats-officedocument.presentationml.slide+xml"/>
  <Override PartName="/ppt/slides/slide31.xml" ContentType="application/vnd.openxmlformats-officedocument.presentationml.slide+xml"/>
  <Override PartName="/ppt/slides/slide30.xml" ContentType="application/vnd.openxmlformats-officedocument.presentationml.slide+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43.xml" ContentType="application/vnd.openxmlformats-officedocument.presentationml.slide+xml"/>
  <Override PartName="/ppt/slides/slide9.xml" ContentType="application/vnd.openxmlformats-officedocument.presentationml.slide+xml"/>
  <Override PartName="/ppt/slides/slide18.xml" ContentType="application/vnd.openxmlformats-officedocument.presentationml.slide+xml"/>
  <Override PartName="/ppt/slides/slide42.xml" ContentType="application/vnd.openxmlformats-officedocument.presentationml.slide+xml"/>
  <Override PartName="/ppt/slides/slide8.xml" ContentType="application/vnd.openxmlformats-officedocument.presentationml.slide+xml"/>
  <Override PartName="/ppt/slides/slide17.xml" ContentType="application/vnd.openxmlformats-officedocument.presentationml.slide+xml"/>
  <Override PartName="/ppt/slides/slide41.xml" ContentType="application/vnd.openxmlformats-officedocument.presentationml.slide+xml"/>
  <Override PartName="/ppt/slides/slide7.xml" ContentType="application/vnd.openxmlformats-officedocument.presentationml.slide+xml"/>
  <Override PartName="/ppt/slides/slide16.xml" ContentType="application/vnd.openxmlformats-officedocument.presentationml.slide+xml"/>
  <Override PartName="/ppt/slides/slide40.xml" ContentType="application/vnd.openxmlformats-officedocument.presentationml.slide+xml"/>
  <Override PartName="/ppt/slides/slide6.xml" ContentType="application/vnd.openxmlformats-officedocument.presentationml.slide+xml"/>
  <Override PartName="/ppt/slides/slide15.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4.xml" ContentType="application/vnd.openxmlformats-officedocument.presentationml.slide+xml"/>
  <Override PartName="/ppt/slides/slide13.xml" ContentType="application/vnd.openxmlformats-officedocument.presentationml.slide+xml"/>
  <Override PartName="/ppt/slides/slide3.xml" ContentType="application/vnd.openxmlformats-officedocument.presentationml.slide+xml"/>
  <Override PartName="/ppt/slides/slide12.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1.xml" ContentType="application/vnd.openxmlformats-officedocument.presentationml.slide+xml"/>
  <Override PartName="/ppt/slides/slide10.xml" ContentType="application/vnd.openxmlformats-officedocument.presentationml.slide+xml"/>
  <Override PartName="/ppt/notesMasters/_rels/notesMaster1.xml.rels" ContentType="application/vnd.openxmlformats-package.relationships+xml"/>
  <Override PartName="/ppt/notesMasters/notesMaster1.xml" ContentType="application/vnd.openxmlformats-officedocument.presentationml.notesMaster+xml"/>
  <Override PartName="/ppt/slideLayouts/slideLayout84.xml" ContentType="application/vnd.openxmlformats-officedocument.presentationml.slideLayout+xml"/>
  <Override PartName="/ppt/slideLayouts/slideLayout83.xml" ContentType="application/vnd.openxmlformats-officedocument.presentationml.slideLayout+xml"/>
  <Override PartName="/ppt/slideLayouts/slideLayout82.xml" ContentType="application/vnd.openxmlformats-officedocument.presentationml.slideLayout+xml"/>
  <Override PartName="/ppt/slideLayouts/slideLayout81.xml" ContentType="application/vnd.openxmlformats-officedocument.presentationml.slideLayout+xml"/>
  <Override PartName="/ppt/slideLayouts/slideLayout80.xml" ContentType="application/vnd.openxmlformats-officedocument.presentationml.slideLayout+xml"/>
  <Override PartName="/ppt/slideLayouts/slideLayout78.xml" ContentType="application/vnd.openxmlformats-officedocument.presentationml.slideLayout+xml"/>
  <Override PartName="/ppt/slideLayouts/slideLayout77.xml" ContentType="application/vnd.openxmlformats-officedocument.presentationml.slideLayout+xml"/>
  <Override PartName="/ppt/slideLayouts/slideLayout76.xml" ContentType="application/vnd.openxmlformats-officedocument.presentationml.slideLayout+xml"/>
  <Override PartName="/ppt/slideLayouts/slideLayout75.xml" ContentType="application/vnd.openxmlformats-officedocument.presentationml.slideLayout+xml"/>
  <Override PartName="/ppt/slideLayouts/slideLayout74.xml" ContentType="application/vnd.openxmlformats-officedocument.presentationml.slideLayout+xml"/>
  <Override PartName="/ppt/slideLayouts/slideLayout68.xml" ContentType="application/vnd.openxmlformats-officedocument.presentationml.slideLayout+xml"/>
  <Override PartName="/ppt/slideLayouts/slideLayout67.xml" ContentType="application/vnd.openxmlformats-officedocument.presentationml.slideLayout+xml"/>
  <Override PartName="/ppt/slideLayouts/slideLayout66.xml" ContentType="application/vnd.openxmlformats-officedocument.presentationml.slideLayout+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slideLayouts/slideLayout63.xml" ContentType="application/vnd.openxmlformats-officedocument.presentationml.slideLayout+xml"/>
  <Override PartName="/ppt/slideLayouts/slideLayout62.xml" ContentType="application/vnd.openxmlformats-officedocument.presentationml.slideLayout+xml"/>
  <Override PartName="/ppt/slideLayouts/slideLayout61.xml" ContentType="application/vnd.openxmlformats-officedocument.presentationml.slideLayout+xml"/>
  <Override PartName="/ppt/slideLayouts/slideLayout60.xml" ContentType="application/vnd.openxmlformats-officedocument.presentationml.slideLayout+xml"/>
  <Override PartName="/ppt/slideLayouts/slideLayout59.xml" ContentType="application/vnd.openxmlformats-officedocument.presentationml.slideLayout+xml"/>
  <Override PartName="/ppt/slideLayouts/slideLayout58.xml" ContentType="application/vnd.openxmlformats-officedocument.presentationml.slideLayout+xml"/>
  <Override PartName="/ppt/slideLayouts/slideLayout57.xml" ContentType="application/vnd.openxmlformats-officedocument.presentationml.slideLayout+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1.xml" ContentType="application/vnd.openxmlformats-officedocument.presentationml.slideLayout+xml"/>
  <Override PartName="/ppt/slideLayouts/slideLayout49.xml" ContentType="application/vnd.openxmlformats-officedocument.presentationml.slideLayout+xml"/>
  <Override PartName="/ppt/slideLayouts/slideLayout48.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xml" ContentType="application/vnd.openxmlformats-officedocument.presentationml.slideLayout+xml"/>
  <Override PartName="/ppt/slideLayouts/slideLayout21.xml" ContentType="application/vnd.openxmlformats-officedocument.presentationml.slideLayout+xml"/>
  <Override PartName="/ppt/slideLayouts/slideLayout44.xml" ContentType="application/vnd.openxmlformats-officedocument.presentationml.slideLayout+xml"/>
  <Override PartName="/ppt/slideLayouts/slideLayout19.xml" ContentType="application/vnd.openxmlformats-officedocument.presentationml.slideLayout+xml"/>
  <Override PartName="/ppt/slideLayouts/slideLayout79.xml" ContentType="application/vnd.openxmlformats-officedocument.presentationml.slideLayout+xml"/>
  <Override PartName="/ppt/slideLayouts/slideLayout20.xml" ContentType="application/vnd.openxmlformats-officedocument.presentationml.slideLayout+xml"/>
  <Override PartName="/ppt/slideLayouts/slideLayout43.xml" ContentType="application/vnd.openxmlformats-officedocument.presentationml.slideLayout+xml"/>
  <Override PartName="/ppt/slideLayouts/slideLayout18.xml" ContentType="application/vnd.openxmlformats-officedocument.presentationml.slideLayout+xml"/>
  <Override PartName="/ppt/slideLayouts/slideLayout40.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69.xml" ContentType="application/vnd.openxmlformats-officedocument.presentationml.slideLayout+xml"/>
  <Override PartName="/ppt/slideLayouts/slideLayout10.xml" ContentType="application/vnd.openxmlformats-officedocument.presentationml.slideLayout+xml"/>
  <Override PartName="/ppt/slideLayouts/slideLayout53.xml" ContentType="application/vnd.openxmlformats-officedocument.presentationml.slideLayout+xml"/>
  <Override PartName="/ppt/slideLayouts/slideLayout28.xml" ContentType="application/vnd.openxmlformats-officedocument.presentationml.slideLayout+xml"/>
  <Override PartName="/ppt/slideLayouts/slideLayout73.xml" ContentType="application/vnd.openxmlformats-officedocument.presentationml.slideLayout+xml"/>
  <Override PartName="/ppt/slideLayouts/slideLayout9.xml" ContentType="application/vnd.openxmlformats-officedocument.presentationml.slideLayout+xml"/>
  <Override PartName="/ppt/slideLayouts/slideLayout29.xml" ContentType="application/vnd.openxmlformats-officedocument.presentationml.slideLayout+xml"/>
  <Override PartName="/ppt/slideLayouts/slideLayout52.xml" ContentType="application/vnd.openxmlformats-officedocument.presentationml.slideLayout+xml"/>
  <Override PartName="/ppt/slideLayouts/slideLayout27.xml" ContentType="application/vnd.openxmlformats-officedocument.presentationml.slideLayout+xml"/>
  <Override PartName="/ppt/slideLayouts/slideLayout72.xml" ContentType="application/vnd.openxmlformats-officedocument.presentationml.slideLayout+xml"/>
  <Override PartName="/ppt/slideLayouts/slideLayout8.xml" ContentType="application/vnd.openxmlformats-officedocument.presentationml.slideLayout+xml"/>
  <Override PartName="/ppt/slideLayouts/slideLayout51.xml" ContentType="application/vnd.openxmlformats-officedocument.presentationml.slideLayout+xml"/>
  <Override PartName="/ppt/slideLayouts/slideLayout26.xml" ContentType="application/vnd.openxmlformats-officedocument.presentationml.slideLayout+xml"/>
  <Override PartName="/ppt/slideLayouts/slideLayout71.xml" ContentType="application/vnd.openxmlformats-officedocument.presentationml.slideLayout+xml"/>
  <Override PartName="/ppt/slideLayouts/slideLayout7.xml" ContentType="application/vnd.openxmlformats-officedocument.presentationml.slideLayout+xml"/>
  <Override PartName="/ppt/slideLayouts/_rels/slideLayout84.xml.rels" ContentType="application/vnd.openxmlformats-package.relationships+xml"/>
  <Override PartName="/ppt/slideLayouts/_rels/slideLayout76.xml.rels" ContentType="application/vnd.openxmlformats-package.relationships+xml"/>
  <Override PartName="/ppt/slideLayouts/_rels/slideLayout75.xml.rels" ContentType="application/vnd.openxmlformats-package.relationships+xml"/>
  <Override PartName="/ppt/slideLayouts/_rels/slideLayout74.xml.rels" ContentType="application/vnd.openxmlformats-package.relationships+xml"/>
  <Override PartName="/ppt/slideLayouts/_rels/slideLayout73.xml.rels" ContentType="application/vnd.openxmlformats-package.relationships+xml"/>
  <Override PartName="/ppt/slideLayouts/_rels/slideLayout72.xml.rels" ContentType="application/vnd.openxmlformats-package.relationships+xml"/>
  <Override PartName="/ppt/slideLayouts/_rels/slideLayout71.xml.rels" ContentType="application/vnd.openxmlformats-package.relationships+xml"/>
  <Override PartName="/ppt/slideLayouts/_rels/slideLayout70.xml.rels" ContentType="application/vnd.openxmlformats-package.relationships+xml"/>
  <Override PartName="/ppt/slideLayouts/_rels/slideLayout63.xml.rels" ContentType="application/vnd.openxmlformats-package.relationships+xml"/>
  <Override PartName="/ppt/slideLayouts/_rels/slideLayout62.xml.rels" ContentType="application/vnd.openxmlformats-package.relationships+xml"/>
  <Override PartName="/ppt/slideLayouts/_rels/slideLayout61.xml.rels" ContentType="application/vnd.openxmlformats-package.relationships+xml"/>
  <Override PartName="/ppt/slideLayouts/_rels/slideLayout60.xml.rels" ContentType="application/vnd.openxmlformats-package.relationships+xml"/>
  <Override PartName="/ppt/slideLayouts/_rels/slideLayout59.xml.rels" ContentType="application/vnd.openxmlformats-package.relationships+xml"/>
  <Override PartName="/ppt/slideLayouts/_rels/slideLayout8.xml.rels" ContentType="application/vnd.openxmlformats-package.relationships+xml"/>
  <Override PartName="/ppt/slideLayouts/_rels/slideLayout21.xml.rels" ContentType="application/vnd.openxmlformats-package.relationships+xml"/>
  <Override PartName="/ppt/slideLayouts/_rels/slideLayout53.xml.rels" ContentType="application/vnd.openxmlformats-package.relationships+xml"/>
  <Override PartName="/ppt/slideLayouts/_rels/slideLayout7.xml.rels" ContentType="application/vnd.openxmlformats-package.relationships+xml"/>
  <Override PartName="/ppt/slideLayouts/_rels/slideLayout20.xml.rels" ContentType="application/vnd.openxmlformats-package.relationships+xml"/>
  <Override PartName="/ppt/slideLayouts/_rels/slideLayout52.xml.rels" ContentType="application/vnd.openxmlformats-package.relationships+xml"/>
  <Override PartName="/ppt/slideLayouts/_rels/slideLayout83.xml.rels" ContentType="application/vnd.openxmlformats-package.relationships+xml"/>
  <Override PartName="/ppt/slideLayouts/_rels/slideLayout51.xml.rels" ContentType="application/vnd.openxmlformats-package.relationships+xml"/>
  <Override PartName="/ppt/slideLayouts/_rels/slideLayout82.xml.rels" ContentType="application/vnd.openxmlformats-package.relationships+xml"/>
  <Override PartName="/ppt/slideLayouts/_rels/slideLayout5.xml.rels" ContentType="application/vnd.openxmlformats-package.relationships+xml"/>
  <Override PartName="/ppt/slideLayouts/_rels/slideLayout50.xml.rels" ContentType="application/vnd.openxmlformats-package.relationships+xml"/>
  <Override PartName="/ppt/slideLayouts/_rels/slideLayout11.xml.rels" ContentType="application/vnd.openxmlformats-package.relationships+xml"/>
  <Override PartName="/ppt/slideLayouts/_rels/slideLayout43.xml.rels" ContentType="application/vnd.openxmlformats-package.relationships+xml"/>
  <Override PartName="/ppt/slideLayouts/_rels/slideLayout10.xml.rels" ContentType="application/vnd.openxmlformats-package.relationships+xml"/>
  <Override PartName="/ppt/slideLayouts/_rels/slideLayout42.xml.rels" ContentType="application/vnd.openxmlformats-package.relationships+xml"/>
  <Override PartName="/ppt/slideLayouts/_rels/slideLayout41.xml.rels" ContentType="application/vnd.openxmlformats-package.relationships+xml"/>
  <Override PartName="/ppt/slideLayouts/_rels/slideLayout40.xml.rels" ContentType="application/vnd.openxmlformats-package.relationships+xml"/>
  <Override PartName="/ppt/slideLayouts/_rels/slideLayout66.xml.rels" ContentType="application/vnd.openxmlformats-package.relationships+xml"/>
  <Override PartName="/ppt/slideLayouts/_rels/slideLayout34.xml.rels" ContentType="application/vnd.openxmlformats-package.relationships+xml"/>
  <Override PartName="/ppt/slideLayouts/_rels/slideLayout65.xml.rels" ContentType="application/vnd.openxmlformats-package.relationships+xml"/>
  <Override PartName="/ppt/slideLayouts/_rels/slideLayout33.xml.rels" ContentType="application/vnd.openxmlformats-package.relationships+xml"/>
  <Override PartName="/ppt/slideLayouts/_rels/slideLayout64.xml.rels" ContentType="application/vnd.openxmlformats-package.relationships+xml"/>
  <Override PartName="/ppt/slideLayouts/_rels/slideLayout32.xml.rels" ContentType="application/vnd.openxmlformats-package.relationships+xml"/>
  <Override PartName="/ppt/slideLayouts/_rels/slideLayout31.xml.rels" ContentType="application/vnd.openxmlformats-package.relationships+xml"/>
  <Override PartName="/ppt/slideLayouts/_rels/slideLayout30.xml.rels" ContentType="application/vnd.openxmlformats-package.relationships+xml"/>
  <Override PartName="/ppt/slideLayouts/_rels/slideLayout28.xml.rels" ContentType="application/vnd.openxmlformats-package.relationships+xml"/>
  <Override PartName="/ppt/slideLayouts/_rels/slideLayout54.xml.rels" ContentType="application/vnd.openxmlformats-package.relationships+xml"/>
  <Override PartName="/ppt/slideLayouts/_rels/slideLayout22.xml.rels" ContentType="application/vnd.openxmlformats-package.relationships+xml"/>
  <Override PartName="/ppt/slideLayouts/_rels/slideLayout9.xml.rels" ContentType="application/vnd.openxmlformats-package.relationships+xml"/>
  <Override PartName="/ppt/slideLayouts/_rels/slideLayout27.xml.rels" ContentType="application/vnd.openxmlformats-package.relationships+xml"/>
  <Override PartName="/ppt/slideLayouts/_rels/slideLayout49.xml.rels" ContentType="application/vnd.openxmlformats-package.relationships+xml"/>
  <Override PartName="/ppt/slideLayouts/_rels/slideLayout56.xml.rels" ContentType="application/vnd.openxmlformats-package.relationships+xml"/>
  <Override PartName="/ppt/slideLayouts/_rels/slideLayout24.xml.rels" ContentType="application/vnd.openxmlformats-package.relationships+xml"/>
  <Override PartName="/ppt/slideLayouts/_rels/slideLayout48.xml.rels" ContentType="application/vnd.openxmlformats-package.relationships+xml"/>
  <Override PartName="/ppt/slideLayouts/_rels/slideLayout55.xml.rels" ContentType="application/vnd.openxmlformats-package.relationships+xml"/>
  <Override PartName="/ppt/slideLayouts/_rels/slideLayout23.xml.rels" ContentType="application/vnd.openxmlformats-package.relationships+xml"/>
  <Override PartName="/ppt/slideLayouts/_rels/slideLayout79.xml.rels" ContentType="application/vnd.openxmlformats-package.relationships+xml"/>
  <Override PartName="/ppt/slideLayouts/_rels/slideLayout47.xml.rels" ContentType="application/vnd.openxmlformats-package.relationships+xml"/>
  <Override PartName="/ppt/slideLayouts/_rels/slideLayout81.xml.rels" ContentType="application/vnd.openxmlformats-package.relationships+xml"/>
  <Override PartName="/ppt/slideLayouts/_rels/slideLayout4.xml.rels" ContentType="application/vnd.openxmlformats-package.relationships+xml"/>
  <Override PartName="/ppt/slideLayouts/_rels/slideLayout78.xml.rels" ContentType="application/vnd.openxmlformats-package.relationships+xml"/>
  <Override PartName="/ppt/slideLayouts/_rels/slideLayout46.xml.rels" ContentType="application/vnd.openxmlformats-package.relationships+xml"/>
  <Override PartName="/ppt/slideLayouts/_rels/slideLayout80.xml.rels" ContentType="application/vnd.openxmlformats-package.relationships+xml"/>
  <Override PartName="/ppt/slideLayouts/_rels/slideLayout3.xml.rels" ContentType="application/vnd.openxmlformats-package.relationships+xml"/>
  <Override PartName="/ppt/slideLayouts/_rels/slideLayout77.xml.rels" ContentType="application/vnd.openxmlformats-package.relationships+xml"/>
  <Override PartName="/ppt/slideLayouts/_rels/slideLayout13.xml.rels" ContentType="application/vnd.openxmlformats-package.relationships+xml"/>
  <Override PartName="/ppt/slideLayouts/_rels/slideLayout45.xml.rels" ContentType="application/vnd.openxmlformats-package.relationships+xml"/>
  <Override PartName="/ppt/slideLayouts/_rels/slideLayout2.xml.rels" ContentType="application/vnd.openxmlformats-package.relationships+xml"/>
  <Override PartName="/ppt/slideLayouts/_rels/slideLayout19.xml.rels" ContentType="application/vnd.openxmlformats-package.relationships+xml"/>
  <Override PartName="/ppt/slideLayouts/_rels/slideLayout18.xml.rels" ContentType="application/vnd.openxmlformats-package.relationships+xml"/>
  <Override PartName="/ppt/slideLayouts/_rels/slideLayout16.xml.rels" ContentType="application/vnd.openxmlformats-package.relationships+xml"/>
  <Override PartName="/ppt/slideLayouts/_rels/slideLayout15.xml.rels" ContentType="application/vnd.openxmlformats-package.relationships+xml"/>
  <Override PartName="/ppt/slideLayouts/_rels/slideLayout29.xml.rels" ContentType="application/vnd.openxmlformats-package.relationships+xml"/>
  <Override PartName="/ppt/slideLayouts/_rels/slideLayout1.xml.rels" ContentType="application/vnd.openxmlformats-package.relationships+xml"/>
  <Override PartName="/ppt/slideLayouts/_rels/slideLayout39.xml.rels" ContentType="application/vnd.openxmlformats-package.relationships+xml"/>
  <Override PartName="/ppt/slideLayouts/_rels/slideLayout14.xml.rels" ContentType="application/vnd.openxmlformats-package.relationships+xml"/>
  <Override PartName="/ppt/slideLayouts/_rels/slideLayout38.xml.rels" ContentType="application/vnd.openxmlformats-package.relationships+xml"/>
  <Override PartName="/ppt/slideLayouts/_rels/slideLayout6.xml.rels" ContentType="application/vnd.openxmlformats-package.relationships+xml"/>
  <Override PartName="/ppt/slideLayouts/_rels/slideLayout69.xml.rels" ContentType="application/vnd.openxmlformats-package.relationships+xml"/>
  <Override PartName="/ppt/slideLayouts/_rels/slideLayout37.xml.rels" ContentType="application/vnd.openxmlformats-package.relationships+xml"/>
  <Override PartName="/ppt/slideLayouts/_rels/slideLayout44.xml.rels" ContentType="application/vnd.openxmlformats-package.relationships+xml"/>
  <Override PartName="/ppt/slideLayouts/_rels/slideLayout12.xml.rels" ContentType="application/vnd.openxmlformats-package.relationships+xml"/>
  <Override PartName="/ppt/slideLayouts/_rels/slideLayout58.xml.rels" ContentType="application/vnd.openxmlformats-package.relationships+xml"/>
  <Override PartName="/ppt/slideLayouts/_rels/slideLayout26.xml.rels" ContentType="application/vnd.openxmlformats-package.relationships+xml"/>
  <Override PartName="/ppt/slideLayouts/_rels/slideLayout68.xml.rels" ContentType="application/vnd.openxmlformats-package.relationships+xml"/>
  <Override PartName="/ppt/slideLayouts/_rels/slideLayout36.xml.rels" ContentType="application/vnd.openxmlformats-package.relationships+xml"/>
  <Override PartName="/ppt/slideLayouts/_rels/slideLayout57.xml.rels" ContentType="application/vnd.openxmlformats-package.relationships+xml"/>
  <Override PartName="/ppt/slideLayouts/_rels/slideLayout25.xml.rels" ContentType="application/vnd.openxmlformats-package.relationships+xml"/>
  <Override PartName="/ppt/slideLayouts/_rels/slideLayout67.xml.rels" ContentType="application/vnd.openxmlformats-package.relationships+xml"/>
  <Override PartName="/ppt/slideLayouts/_rels/slideLayout35.xml.rels" ContentType="application/vnd.openxmlformats-package.relationships+xml"/>
  <Override PartName="/ppt/slideLayouts/_rels/slideLayout17.xml.rels" ContentType="application/vnd.openxmlformats-package.relationships+xml"/>
  <Override PartName="/ppt/slideLayouts/slideLayout50.xml" ContentType="application/vnd.openxmlformats-officedocument.presentationml.slideLayout+xml"/>
  <Override PartName="/ppt/slideLayouts/slideLayout25.xml" ContentType="application/vnd.openxmlformats-officedocument.presentationml.slideLayout+xml"/>
  <Override PartName="/ppt/slideLayouts/slideLayout70.xml" ContentType="application/vnd.openxmlformats-officedocument.presentationml.slideLayout+xml"/>
  <Override PartName="/ppt/slideLayouts/slideLayout6.xml" ContentType="application/vnd.openxmlformats-officedocument.presentationml.slideLayout+xml"/>
  <Override PartName="/ppt/slideLayouts/slideLayout24.xml" ContentType="application/vnd.openxmlformats-officedocument.presentationml.slideLayout+xml"/>
  <Override PartName="/ppt/slideLayouts/slideLayout5.xml" ContentType="application/vnd.openxmlformats-officedocument.presentationml.slideLayout+xml"/>
  <Override PartName="/ppt/slideLayouts/slideLayout23.xml" ContentType="application/vnd.openxmlformats-officedocument.presentationml.slideLayout+xml"/>
  <Override PartName="/ppt/slideLayouts/slideLayout4.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42.xml" ContentType="application/vnd.openxmlformats-officedocument.presentationml.slideLayout+xml"/>
  <Override PartName="/ppt/slideLayouts/slideLayout17.xml" ContentType="application/vnd.openxmlformats-officedocument.presentationml.slideLayout+xml"/>
  <Override PartName="/ppt/slideLayouts/slideLayout41.xml" ContentType="application/vnd.openxmlformats-officedocument.presentationml.slideLayout+xml"/>
  <Override PartName="/ppt/slideLayouts/slideLayout16.xml" ContentType="application/vnd.openxmlformats-officedocument.presentationml.slideLayout+xml"/>
  <Override PartName="/ppt/media/image41.png" ContentType="image/png"/>
  <Override PartName="/ppt/media/image39.jpeg" ContentType="image/jpeg"/>
  <Override PartName="/ppt/media/image34.jpeg" ContentType="image/jpeg"/>
  <Override PartName="/ppt/media/image32.png" ContentType="image/png"/>
  <Override PartName="/ppt/media/image31.png" ContentType="image/png"/>
  <Override PartName="/ppt/media/image30.jpeg" ContentType="image/jpeg"/>
  <Override PartName="/ppt/media/image16.jpeg" ContentType="image/jpeg"/>
  <Override PartName="/ppt/media/image27.jpeg" ContentType="image/jpeg"/>
  <Override PartName="/ppt/media/image25.jpeg" ContentType="image/jpeg"/>
  <Override PartName="/ppt/media/image15.png" ContentType="image/png"/>
  <Override PartName="/ppt/media/image23.jpeg" ContentType="image/jpeg"/>
  <Override PartName="/ppt/media/image33.png" ContentType="image/png"/>
  <Override PartName="/ppt/media/image1.jpeg" ContentType="image/jpeg"/>
  <Override PartName="/ppt/media/image24.gif" ContentType="image/gif"/>
  <Override PartName="/ppt/media/image22.jpeg" ContentType="image/jpeg"/>
  <Override PartName="/ppt/media/image37.jpeg" ContentType="image/jpeg"/>
  <Override PartName="/ppt/media/image21.png" ContentType="image/png"/>
  <Override PartName="/ppt/media/image12.png" ContentType="image/png"/>
  <Override PartName="/ppt/media/image19.jpeg" ContentType="image/jpeg"/>
  <Override PartName="/ppt/media/image36.jpeg" ContentType="image/jpeg"/>
  <Override PartName="/ppt/media/image11.png" ContentType="image/png"/>
  <Override PartName="/ppt/media/image28.png" ContentType="image/png"/>
  <Override PartName="/ppt/media/image5.png" ContentType="image/png"/>
  <Override PartName="/ppt/media/image20.png" ContentType="image/png"/>
  <Override PartName="/ppt/media/image10.jpeg" ContentType="image/jpeg"/>
  <Override PartName="/ppt/media/image9.png" ContentType="image/png"/>
  <Override PartName="/ppt/media/image43.png" ContentType="image/png"/>
  <Override PartName="/ppt/media/image18.png" ContentType="image/png"/>
  <Override PartName="/ppt/media/image7.jpeg" ContentType="image/jpeg"/>
  <Override PartName="/ppt/media/image29.jpeg" ContentType="image/jpeg"/>
  <Override PartName="/ppt/media/image6.png" ContentType="image/png"/>
  <Override PartName="/ppt/media/image14.png" ContentType="image/png"/>
  <Override PartName="/ppt/media/image2.png" ContentType="image/png"/>
  <Override PartName="/ppt/media/image38.png" ContentType="image/png"/>
  <Override PartName="/ppt/media/image4.jpeg" ContentType="image/jpeg"/>
  <Override PartName="/ppt/media/image42.png" ContentType="image/png"/>
  <Override PartName="/ppt/media/image40.jpeg" ContentType="image/jpeg"/>
  <Override PartName="/ppt/media/image17.png" ContentType="image/png"/>
  <Override PartName="/ppt/media/image26.png" ContentType="image/png"/>
  <Override PartName="/ppt/media/image3.png" ContentType="image/png"/>
  <Override PartName="/ppt/media/image13.jpeg" ContentType="image/jpeg"/>
  <Override PartName="/ppt/media/image35.jpeg" ContentType="image/jpeg"/>
  <Override PartName="/ppt/media/image8.png" ContentType="image/png"/>
  <Override PartName="/ppt/theme/theme8.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_rels/slideMaster7.xml.rels" ContentType="application/vnd.openxmlformats-package.relationships+xml"/>
  <Override PartName="/ppt/slideMasters/_rels/slideMaster6.xml.rels" ContentType="application/vnd.openxmlformats-package.relationships+xml"/>
  <Override PartName="/ppt/slideMasters/_rels/slideMaster5.xml.rels" ContentType="application/vnd.openxmlformats-package.relationships+xml"/>
  <Override PartName="/ppt/slideMasters/_rels/slideMaster4.xml.rels" ContentType="application/vnd.openxmlformats-package.relationships+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7.xml" ContentType="application/vnd.openxmlformats-officedocument.presentationml.slideMaster+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4.xml" ContentType="application/vnd.openxmlformats-officedocument.presentationml.slideMaster+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presentation.xml" ContentType="application/vnd.openxmlformats-officedocument.presentationml.presentation.main+xml"/>
</Types>
</file>

<file path=_rels/.rels><?xml version="1.0" encoding="UTF-8"?>
<Relationships xmlns="http://schemas.openxmlformats.org/package/2006/relationships"><Relationship Id="rId1"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 id="2147483674" r:id="rId4"/>
    <p:sldMasterId id="2147483687" r:id="rId5"/>
    <p:sldMasterId id="2147483700" r:id="rId6"/>
    <p:sldMasterId id="2147483713" r:id="rId7"/>
    <p:sldMasterId id="2147483726" r:id="rId8"/>
  </p:sldMasterIdLst>
  <p:notesMasterIdLst>
    <p:notesMasterId r:id="rId9"/>
  </p:notesMasterIdLst>
  <p:sldIdLst>
    <p:sldId id="256" r:id="rId10"/>
    <p:sldId id="257" r:id="rId11"/>
    <p:sldId id="258"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 id="272" r:id="rId26"/>
    <p:sldId id="273" r:id="rId27"/>
    <p:sldId id="274" r:id="rId28"/>
    <p:sldId id="275" r:id="rId29"/>
    <p:sldId id="276" r:id="rId30"/>
    <p:sldId id="277" r:id="rId31"/>
    <p:sldId id="278" r:id="rId32"/>
    <p:sldId id="279" r:id="rId33"/>
    <p:sldId id="280" r:id="rId34"/>
    <p:sldId id="281" r:id="rId35"/>
    <p:sldId id="282" r:id="rId36"/>
    <p:sldId id="283" r:id="rId37"/>
    <p:sldId id="284" r:id="rId38"/>
    <p:sldId id="285" r:id="rId39"/>
    <p:sldId id="286" r:id="rId40"/>
    <p:sldId id="287" r:id="rId41"/>
    <p:sldId id="288" r:id="rId42"/>
    <p:sldId id="289" r:id="rId43"/>
    <p:sldId id="290" r:id="rId44"/>
    <p:sldId id="291" r:id="rId45"/>
    <p:sldId id="292" r:id="rId46"/>
    <p:sldId id="293" r:id="rId47"/>
    <p:sldId id="294" r:id="rId48"/>
    <p:sldId id="295" r:id="rId49"/>
    <p:sldId id="296" r:id="rId50"/>
    <p:sldId id="297" r:id="rId51"/>
    <p:sldId id="298" r:id="rId52"/>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notesMaster" Target="notesMasters/notesMaster1.xml"/><Relationship Id="rId10" Type="http://schemas.openxmlformats.org/officeDocument/2006/relationships/slide" Target="slides/slide1.xml"/><Relationship Id="rId11" Type="http://schemas.openxmlformats.org/officeDocument/2006/relationships/slide" Target="slides/slide2.xml"/><Relationship Id="rId12" Type="http://schemas.openxmlformats.org/officeDocument/2006/relationships/slide" Target="slides/slide3.xml"/><Relationship Id="rId13" Type="http://schemas.openxmlformats.org/officeDocument/2006/relationships/slide" Target="slides/slide4.xml"/><Relationship Id="rId14" Type="http://schemas.openxmlformats.org/officeDocument/2006/relationships/slide" Target="slides/slide5.xml"/><Relationship Id="rId15" Type="http://schemas.openxmlformats.org/officeDocument/2006/relationships/slide" Target="slides/slide6.xml"/><Relationship Id="rId16" Type="http://schemas.openxmlformats.org/officeDocument/2006/relationships/slide" Target="slides/slide7.xml"/><Relationship Id="rId17" Type="http://schemas.openxmlformats.org/officeDocument/2006/relationships/slide" Target="slides/slide8.xml"/><Relationship Id="rId18" Type="http://schemas.openxmlformats.org/officeDocument/2006/relationships/slide" Target="slides/slide9.xml"/><Relationship Id="rId19" Type="http://schemas.openxmlformats.org/officeDocument/2006/relationships/slide" Target="slides/slide10.xml"/><Relationship Id="rId20" Type="http://schemas.openxmlformats.org/officeDocument/2006/relationships/slide" Target="slides/slide11.xml"/><Relationship Id="rId21" Type="http://schemas.openxmlformats.org/officeDocument/2006/relationships/slide" Target="slides/slide12.xml"/><Relationship Id="rId22" Type="http://schemas.openxmlformats.org/officeDocument/2006/relationships/slide" Target="slides/slide13.xml"/><Relationship Id="rId23" Type="http://schemas.openxmlformats.org/officeDocument/2006/relationships/slide" Target="slides/slide14.xml"/><Relationship Id="rId24" Type="http://schemas.openxmlformats.org/officeDocument/2006/relationships/slide" Target="slides/slide15.xml"/><Relationship Id="rId25" Type="http://schemas.openxmlformats.org/officeDocument/2006/relationships/slide" Target="slides/slide16.xml"/><Relationship Id="rId26" Type="http://schemas.openxmlformats.org/officeDocument/2006/relationships/slide" Target="slides/slide17.xml"/><Relationship Id="rId27" Type="http://schemas.openxmlformats.org/officeDocument/2006/relationships/slide" Target="slides/slide18.xml"/><Relationship Id="rId28" Type="http://schemas.openxmlformats.org/officeDocument/2006/relationships/slide" Target="slides/slide19.xml"/><Relationship Id="rId29" Type="http://schemas.openxmlformats.org/officeDocument/2006/relationships/slide" Target="slides/slide20.xml"/><Relationship Id="rId30" Type="http://schemas.openxmlformats.org/officeDocument/2006/relationships/slide" Target="slides/slide21.xml"/><Relationship Id="rId31" Type="http://schemas.openxmlformats.org/officeDocument/2006/relationships/slide" Target="slides/slide22.xml"/><Relationship Id="rId32" Type="http://schemas.openxmlformats.org/officeDocument/2006/relationships/slide" Target="slides/slide23.xml"/><Relationship Id="rId33" Type="http://schemas.openxmlformats.org/officeDocument/2006/relationships/slide" Target="slides/slide24.xml"/><Relationship Id="rId34" Type="http://schemas.openxmlformats.org/officeDocument/2006/relationships/slide" Target="slides/slide25.xml"/><Relationship Id="rId35" Type="http://schemas.openxmlformats.org/officeDocument/2006/relationships/slide" Target="slides/slide26.xml"/><Relationship Id="rId36" Type="http://schemas.openxmlformats.org/officeDocument/2006/relationships/slide" Target="slides/slide27.xml"/><Relationship Id="rId37" Type="http://schemas.openxmlformats.org/officeDocument/2006/relationships/slide" Target="slides/slide28.xml"/><Relationship Id="rId38" Type="http://schemas.openxmlformats.org/officeDocument/2006/relationships/slide" Target="slides/slide29.xml"/><Relationship Id="rId39" Type="http://schemas.openxmlformats.org/officeDocument/2006/relationships/slide" Target="slides/slide30.xml"/><Relationship Id="rId40" Type="http://schemas.openxmlformats.org/officeDocument/2006/relationships/slide" Target="slides/slide31.xml"/><Relationship Id="rId41" Type="http://schemas.openxmlformats.org/officeDocument/2006/relationships/slide" Target="slides/slide32.xml"/><Relationship Id="rId42" Type="http://schemas.openxmlformats.org/officeDocument/2006/relationships/slide" Target="slides/slide33.xml"/><Relationship Id="rId43" Type="http://schemas.openxmlformats.org/officeDocument/2006/relationships/slide" Target="slides/slide34.xml"/><Relationship Id="rId44" Type="http://schemas.openxmlformats.org/officeDocument/2006/relationships/slide" Target="slides/slide35.xml"/><Relationship Id="rId45" Type="http://schemas.openxmlformats.org/officeDocument/2006/relationships/slide" Target="slides/slide36.xml"/><Relationship Id="rId46" Type="http://schemas.openxmlformats.org/officeDocument/2006/relationships/slide" Target="slides/slide37.xml"/><Relationship Id="rId47" Type="http://schemas.openxmlformats.org/officeDocument/2006/relationships/slide" Target="slides/slide38.xml"/><Relationship Id="rId48" Type="http://schemas.openxmlformats.org/officeDocument/2006/relationships/slide" Target="slides/slide39.xml"/><Relationship Id="rId49" Type="http://schemas.openxmlformats.org/officeDocument/2006/relationships/slide" Target="slides/slide40.xml"/><Relationship Id="rId50" Type="http://schemas.openxmlformats.org/officeDocument/2006/relationships/slide" Target="slides/slide41.xml"/><Relationship Id="rId51" Type="http://schemas.openxmlformats.org/officeDocument/2006/relationships/slide" Target="slides/slide42.xml"/><Relationship Id="rId52" Type="http://schemas.openxmlformats.org/officeDocument/2006/relationships/slide" Target="slides/slide43.xml"/>
</Relationships>
</file>

<file path=ppt/notesMasters/_rels/notesMaster1.xml.rels><?xml version="1.0" encoding="UTF-8"?>
<Relationships xmlns="http://schemas.openxmlformats.org/package/2006/relationships"><Relationship Id="rId1" Type="http://schemas.openxmlformats.org/officeDocument/2006/relationships/theme" Target="../theme/theme8.xml"/>
</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59" name="PlaceHolder 1"/>
          <p:cNvSpPr>
            <a:spLocks noGrp="1"/>
          </p:cNvSpPr>
          <p:nvPr>
            <p:ph type="body"/>
          </p:nvPr>
        </p:nvSpPr>
        <p:spPr>
          <a:xfrm>
            <a:off x="756000" y="5078520"/>
            <a:ext cx="6047640" cy="4811040"/>
          </a:xfrm>
          <a:prstGeom prst="rect">
            <a:avLst/>
          </a:prstGeom>
        </p:spPr>
        <p:txBody>
          <a:bodyPr lIns="0" rIns="0" tIns="0" bIns="0"/>
          <a:p>
            <a:r>
              <a:rPr lang="es-PE" sz="2000">
                <a:latin typeface="Arial"/>
              </a:rPr>
              <a:t>Pulse para editar el formato de las notas</a:t>
            </a:r>
            <a:endParaRPr/>
          </a:p>
        </p:txBody>
      </p:sp>
      <p:sp>
        <p:nvSpPr>
          <p:cNvPr id="260" name="PlaceHolder 2"/>
          <p:cNvSpPr>
            <a:spLocks noGrp="1"/>
          </p:cNvSpPr>
          <p:nvPr>
            <p:ph type="hdr"/>
          </p:nvPr>
        </p:nvSpPr>
        <p:spPr>
          <a:xfrm>
            <a:off x="0" y="0"/>
            <a:ext cx="3280680" cy="534240"/>
          </a:xfrm>
          <a:prstGeom prst="rect">
            <a:avLst/>
          </a:prstGeom>
        </p:spPr>
        <p:txBody>
          <a:bodyPr lIns="0" rIns="0" tIns="0" bIns="0"/>
          <a:p>
            <a:r>
              <a:rPr lang="es-PE" sz="1400">
                <a:latin typeface="Times New Roman"/>
              </a:rPr>
              <a:t>&lt;encabezamiento&gt;</a:t>
            </a:r>
            <a:endParaRPr/>
          </a:p>
        </p:txBody>
      </p:sp>
      <p:sp>
        <p:nvSpPr>
          <p:cNvPr id="261" name="PlaceHolder 3"/>
          <p:cNvSpPr>
            <a:spLocks noGrp="1"/>
          </p:cNvSpPr>
          <p:nvPr>
            <p:ph type="dt"/>
          </p:nvPr>
        </p:nvSpPr>
        <p:spPr>
          <a:xfrm>
            <a:off x="4278960" y="0"/>
            <a:ext cx="3280680" cy="534240"/>
          </a:xfrm>
          <a:prstGeom prst="rect">
            <a:avLst/>
          </a:prstGeom>
        </p:spPr>
        <p:txBody>
          <a:bodyPr lIns="0" rIns="0" tIns="0" bIns="0"/>
          <a:p>
            <a:pPr algn="r"/>
            <a:r>
              <a:rPr lang="es-PE" sz="1400">
                <a:latin typeface="Times New Roman"/>
              </a:rPr>
              <a:t>&lt;fecha/hora&gt;</a:t>
            </a:r>
            <a:endParaRPr/>
          </a:p>
        </p:txBody>
      </p:sp>
      <p:sp>
        <p:nvSpPr>
          <p:cNvPr id="262" name="PlaceHolder 4"/>
          <p:cNvSpPr>
            <a:spLocks noGrp="1"/>
          </p:cNvSpPr>
          <p:nvPr>
            <p:ph type="ftr"/>
          </p:nvPr>
        </p:nvSpPr>
        <p:spPr>
          <a:xfrm>
            <a:off x="0" y="10157400"/>
            <a:ext cx="3280680" cy="534240"/>
          </a:xfrm>
          <a:prstGeom prst="rect">
            <a:avLst/>
          </a:prstGeom>
        </p:spPr>
        <p:txBody>
          <a:bodyPr lIns="0" rIns="0" tIns="0" bIns="0" anchor="b"/>
          <a:p>
            <a:r>
              <a:rPr lang="es-PE" sz="1400">
                <a:latin typeface="Times New Roman"/>
              </a:rPr>
              <a:t>&lt;pie de página&gt;</a:t>
            </a:r>
            <a:endParaRPr/>
          </a:p>
        </p:txBody>
      </p:sp>
      <p:sp>
        <p:nvSpPr>
          <p:cNvPr id="263" name="PlaceHolder 5"/>
          <p:cNvSpPr>
            <a:spLocks noGrp="1"/>
          </p:cNvSpPr>
          <p:nvPr>
            <p:ph type="sldNum"/>
          </p:nvPr>
        </p:nvSpPr>
        <p:spPr>
          <a:xfrm>
            <a:off x="4278960" y="10157400"/>
            <a:ext cx="3280680" cy="534240"/>
          </a:xfrm>
          <a:prstGeom prst="rect">
            <a:avLst/>
          </a:prstGeom>
        </p:spPr>
        <p:txBody>
          <a:bodyPr lIns="0" rIns="0" tIns="0" bIns="0" anchor="b"/>
          <a:p>
            <a:pPr algn="r"/>
            <a:fld id="{9047DB82-1FD9-46D3-B2AA-767CC9D5390C}" type="slidenum">
              <a:rPr lang="es-PE" sz="1400">
                <a:latin typeface="Times New Roman"/>
              </a:rPr>
              <a:t>&lt;número&gt;</a:t>
            </a:fld>
            <a:endParaRPr/>
          </a:p>
        </p:txBody>
      </p:sp>
    </p:spTree>
  </p:cSld>
  <p:clrMap bg1="lt1" bg2="lt2" tx1="dk1" tx2="dk2" accent1="accent1" accent2="accent2" accent3="accent3" accent4="accent4" accent5="accent5" accent6="accent6" hlink="hlink" folHlink="folHlink"/>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92" name="PlaceHolder 1"/>
          <p:cNvSpPr>
            <a:spLocks noGrp="1"/>
          </p:cNvSpPr>
          <p:nvPr>
            <p:ph type="body"/>
          </p:nvPr>
        </p:nvSpPr>
        <p:spPr>
          <a:xfrm>
            <a:off x="685800" y="4343400"/>
            <a:ext cx="5485320" cy="4113720"/>
          </a:xfrm>
          <a:prstGeom prst="rect">
            <a:avLst/>
          </a:prstGeom>
        </p:spPr>
        <p:txBody>
          <a:bodyPr lIns="0" rIns="0" tIns="0" bIns="0"/>
          <a:p>
            <a:endParaRPr/>
          </a:p>
        </p:txBody>
      </p:sp>
      <p:sp>
        <p:nvSpPr>
          <p:cNvPr id="393" name="CustomShape 2"/>
          <p:cNvSpPr/>
          <p:nvPr/>
        </p:nvSpPr>
        <p:spPr>
          <a:xfrm>
            <a:off x="3884760" y="8685360"/>
            <a:ext cx="2970720" cy="456120"/>
          </a:xfrm>
          <a:prstGeom prst="rect">
            <a:avLst/>
          </a:prstGeom>
          <a:noFill/>
          <a:ln>
            <a:noFill/>
          </a:ln>
        </p:spPr>
        <p:style>
          <a:lnRef idx="0"/>
          <a:fillRef idx="0"/>
          <a:effectRef idx="0"/>
          <a:fontRef idx="minor"/>
        </p:style>
        <p:txBody>
          <a:bodyPr lIns="90000" rIns="90000" tIns="45000" bIns="45000" anchor="b"/>
          <a:p>
            <a:pPr algn="r">
              <a:lnSpc>
                <a:spcPct val="100000"/>
              </a:lnSpc>
            </a:pPr>
            <a:fld id="{E407EF0E-F901-4195-8FC1-6EB0ED11D29E}" type="slidenum">
              <a:rPr lang="es-PE" sz="1200" strike="noStrike">
                <a:solidFill>
                  <a:srgbClr val="000000"/>
                </a:solidFill>
                <a:latin typeface="+mn-lt"/>
                <a:ea typeface="+mn-ea"/>
              </a:rPr>
              <a:t>&lt;número&gt;</a:t>
            </a:fld>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94" name="CustomShape 1"/>
          <p:cNvSpPr/>
          <p:nvPr/>
        </p:nvSpPr>
        <p:spPr>
          <a:xfrm>
            <a:off x="3884760" y="8685360"/>
            <a:ext cx="2970720" cy="456120"/>
          </a:xfrm>
          <a:prstGeom prst="rect">
            <a:avLst/>
          </a:prstGeom>
          <a:noFill/>
          <a:ln>
            <a:noFill/>
          </a:ln>
        </p:spPr>
        <p:style>
          <a:lnRef idx="0"/>
          <a:fillRef idx="0"/>
          <a:effectRef idx="0"/>
          <a:fontRef idx="minor"/>
        </p:style>
        <p:txBody>
          <a:bodyPr lIns="90000" rIns="90000" tIns="45000" bIns="45000" anchor="b"/>
          <a:p>
            <a:pPr>
              <a:lnSpc>
                <a:spcPct val="100000"/>
              </a:lnSpc>
            </a:pPr>
            <a:fld id="{765DBD64-19B6-4D41-8D30-5A3605158BE6}" type="slidenum">
              <a:rPr lang="es-PE" sz="1200" strike="noStrike">
                <a:solidFill>
                  <a:srgbClr val="000000"/>
                </a:solidFill>
                <a:latin typeface="Arial"/>
                <a:ea typeface="ＭＳ Ｐゴシック"/>
              </a:rPr>
              <a:t>&lt;número&gt;</a:t>
            </a:fld>
            <a:endParaRPr/>
          </a:p>
        </p:txBody>
      </p:sp>
      <p:sp>
        <p:nvSpPr>
          <p:cNvPr id="395" name="PlaceHolder 2"/>
          <p:cNvSpPr>
            <a:spLocks noGrp="1"/>
          </p:cNvSpPr>
          <p:nvPr>
            <p:ph type="body"/>
          </p:nvPr>
        </p:nvSpPr>
        <p:spPr>
          <a:xfrm>
            <a:off x="685800" y="4343400"/>
            <a:ext cx="5485320" cy="4113720"/>
          </a:xfrm>
          <a:prstGeom prst="rect">
            <a:avLst/>
          </a:prstGeom>
        </p:spPr>
        <p:txBody>
          <a:bodyPr lIns="0" rIns="0" tIns="0" bIns="0"/>
          <a:p>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 Id="rId3" Type="http://schemas.openxmlformats.org/officeDocument/2006/relationships/image" Target="../media/image3.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6.png"/>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8.png"/><Relationship Id="rId3" Type="http://schemas.openxmlformats.org/officeDocument/2006/relationships/image" Target="../media/image9.png"/>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Relationship Id="rId2" Type="http://schemas.openxmlformats.org/officeDocument/2006/relationships/image" Target="../media/image11.png"/><Relationship Id="rId3" Type="http://schemas.openxmlformats.org/officeDocument/2006/relationships/image" Target="../media/image12.png"/>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Relationship Id="rId2" Type="http://schemas.openxmlformats.org/officeDocument/2006/relationships/image" Target="../media/image14.png"/><Relationship Id="rId3" Type="http://schemas.openxmlformats.org/officeDocument/2006/relationships/image" Target="../media/image15.png"/>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Relationship Id="rId2" Type="http://schemas.openxmlformats.org/officeDocument/2006/relationships/image" Target="../media/image17.png"/><Relationship Id="rId3" Type="http://schemas.openxmlformats.org/officeDocument/2006/relationships/image" Target="../media/image18.png"/>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Relationship Id="rId2" Type="http://schemas.openxmlformats.org/officeDocument/2006/relationships/image" Target="../media/image20.png"/><Relationship Id="rId3" Type="http://schemas.openxmlformats.org/officeDocument/2006/relationships/image" Target="../media/image21.png"/>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4"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25" name="PlaceHolder 2"/>
          <p:cNvSpPr>
            <a:spLocks noGrp="1"/>
          </p:cNvSpPr>
          <p:nvPr>
            <p:ph type="body"/>
          </p:nvPr>
        </p:nvSpPr>
        <p:spPr>
          <a:xfrm>
            <a:off x="457200" y="1604520"/>
            <a:ext cx="8229240" cy="1896840"/>
          </a:xfrm>
          <a:prstGeom prst="rect">
            <a:avLst/>
          </a:prstGeom>
        </p:spPr>
        <p:txBody>
          <a:bodyPr lIns="0" rIns="0" tIns="0" bIns="0"/>
          <a:p>
            <a:endParaRPr/>
          </a:p>
        </p:txBody>
      </p:sp>
      <p:sp>
        <p:nvSpPr>
          <p:cNvPr id="26" name="PlaceHolder 3"/>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27"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28"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29"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30" name="PlaceHolder 4"/>
          <p:cNvSpPr>
            <a:spLocks noGrp="1"/>
          </p:cNvSpPr>
          <p:nvPr>
            <p:ph type="body"/>
          </p:nvPr>
        </p:nvSpPr>
        <p:spPr>
          <a:xfrm>
            <a:off x="4674240" y="3682080"/>
            <a:ext cx="4015800" cy="1896840"/>
          </a:xfrm>
          <a:prstGeom prst="rect">
            <a:avLst/>
          </a:prstGeom>
        </p:spPr>
        <p:txBody>
          <a:bodyPr lIns="0" rIns="0" tIns="0" bIns="0"/>
          <a:p>
            <a:endParaRPr/>
          </a:p>
        </p:txBody>
      </p:sp>
      <p:sp>
        <p:nvSpPr>
          <p:cNvPr id="31" name="PlaceHolder 5"/>
          <p:cNvSpPr>
            <a:spLocks noGrp="1"/>
          </p:cNvSpPr>
          <p:nvPr>
            <p:ph type="body"/>
          </p:nvPr>
        </p:nvSpPr>
        <p:spPr>
          <a:xfrm>
            <a:off x="457200" y="3682080"/>
            <a:ext cx="4015800" cy="1896840"/>
          </a:xfrm>
          <a:prstGeom prst="rect">
            <a:avLst/>
          </a:prstGeom>
        </p:spPr>
        <p:txBody>
          <a:bodyPr lIns="0" rIns="0" tIns="0" bIns="0"/>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33" name="PlaceHolder 2"/>
          <p:cNvSpPr>
            <a:spLocks noGrp="1"/>
          </p:cNvSpPr>
          <p:nvPr>
            <p:ph type="body"/>
          </p:nvPr>
        </p:nvSpPr>
        <p:spPr>
          <a:xfrm>
            <a:off x="457200" y="1604520"/>
            <a:ext cx="8229240" cy="3977280"/>
          </a:xfrm>
          <a:prstGeom prst="rect">
            <a:avLst/>
          </a:prstGeom>
        </p:spPr>
        <p:txBody>
          <a:bodyPr lIns="0" rIns="0" tIns="0" bIns="0"/>
          <a:p>
            <a:endParaRPr/>
          </a:p>
        </p:txBody>
      </p:sp>
      <p:sp>
        <p:nvSpPr>
          <p:cNvPr id="34" name="PlaceHolder 3"/>
          <p:cNvSpPr>
            <a:spLocks noGrp="1"/>
          </p:cNvSpPr>
          <p:nvPr>
            <p:ph type="body"/>
          </p:nvPr>
        </p:nvSpPr>
        <p:spPr>
          <a:xfrm>
            <a:off x="457200" y="1604520"/>
            <a:ext cx="8229240" cy="3977280"/>
          </a:xfrm>
          <a:prstGeom prst="rect">
            <a:avLst/>
          </a:prstGeom>
        </p:spPr>
        <p:txBody>
          <a:bodyPr lIns="0" rIns="0" tIns="0" bIns="0"/>
          <a:p>
            <a:endParaRPr/>
          </a:p>
        </p:txBody>
      </p:sp>
      <p:pic>
        <p:nvPicPr>
          <p:cNvPr id="35" name="" descr=""/>
          <p:cNvPicPr/>
          <p:nvPr/>
        </p:nvPicPr>
        <p:blipFill>
          <a:blip r:embed="rId2"/>
          <a:stretch/>
        </p:blipFill>
        <p:spPr>
          <a:xfrm>
            <a:off x="2079000" y="1604520"/>
            <a:ext cx="4984920" cy="3977280"/>
          </a:xfrm>
          <a:prstGeom prst="rect">
            <a:avLst/>
          </a:prstGeom>
          <a:ln>
            <a:noFill/>
          </a:ln>
        </p:spPr>
      </p:pic>
      <p:pic>
        <p:nvPicPr>
          <p:cNvPr id="36" name="" descr=""/>
          <p:cNvPicPr/>
          <p:nvPr/>
        </p:nvPicPr>
        <p:blipFill>
          <a:blip r:embed="rId3"/>
          <a:stretch/>
        </p:blipFill>
        <p:spPr>
          <a:xfrm>
            <a:off x="2079000" y="1604520"/>
            <a:ext cx="4984920" cy="397728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41" name="PlaceHolder 2"/>
          <p:cNvSpPr>
            <a:spLocks noGrp="1"/>
          </p:cNvSpPr>
          <p:nvPr>
            <p:ph type="subTitle"/>
          </p:nvPr>
        </p:nvSpPr>
        <p:spPr>
          <a:xfrm>
            <a:off x="457200" y="1604520"/>
            <a:ext cx="8229240" cy="3977280"/>
          </a:xfrm>
          <a:prstGeom prst="rect">
            <a:avLst/>
          </a:prstGeom>
        </p:spPr>
        <p:txBody>
          <a:bodyPr lIns="0" rIns="0" tIns="0" bIns="0" anchor="ctr"/>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43" name="PlaceHolder 2"/>
          <p:cNvSpPr>
            <a:spLocks noGrp="1"/>
          </p:cNvSpPr>
          <p:nvPr>
            <p:ph type="body"/>
          </p:nvPr>
        </p:nvSpPr>
        <p:spPr>
          <a:xfrm>
            <a:off x="457200" y="1604520"/>
            <a:ext cx="8229240" cy="3977280"/>
          </a:xfrm>
          <a:prstGeom prst="rect">
            <a:avLst/>
          </a:prstGeom>
        </p:spPr>
        <p:txBody>
          <a:bodyPr lIns="0" rIns="0" tIns="0" bIns="0"/>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45"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46" name="PlaceHolder 3"/>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457200" y="273600"/>
            <a:ext cx="8229240" cy="5307840"/>
          </a:xfrm>
          <a:prstGeom prst="rect">
            <a:avLst/>
          </a:prstGeom>
        </p:spPr>
        <p:txBody>
          <a:bodyPr lIns="0" rIns="0" tIns="0" bIns="0" anchor="ctr"/>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50"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51" name="PlaceHolder 3"/>
          <p:cNvSpPr>
            <a:spLocks noGrp="1"/>
          </p:cNvSpPr>
          <p:nvPr>
            <p:ph type="body"/>
          </p:nvPr>
        </p:nvSpPr>
        <p:spPr>
          <a:xfrm>
            <a:off x="457200" y="3682080"/>
            <a:ext cx="4015800" cy="1896840"/>
          </a:xfrm>
          <a:prstGeom prst="rect">
            <a:avLst/>
          </a:prstGeom>
        </p:spPr>
        <p:txBody>
          <a:bodyPr lIns="0" rIns="0" tIns="0" bIns="0"/>
          <a:p>
            <a:endParaRPr/>
          </a:p>
        </p:txBody>
      </p:sp>
      <p:sp>
        <p:nvSpPr>
          <p:cNvPr id="52" name="PlaceHolder 4"/>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3"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4" name="PlaceHolder 2"/>
          <p:cNvSpPr>
            <a:spLocks noGrp="1"/>
          </p:cNvSpPr>
          <p:nvPr>
            <p:ph type="subTitle"/>
          </p:nvPr>
        </p:nvSpPr>
        <p:spPr>
          <a:xfrm>
            <a:off x="457200" y="1604520"/>
            <a:ext cx="8229240" cy="3977280"/>
          </a:xfrm>
          <a:prstGeom prst="rect">
            <a:avLst/>
          </a:prstGeom>
        </p:spPr>
        <p:txBody>
          <a:bodyPr lIns="0" rIns="0" tIns="0" bIns="0" anchor="ctr"/>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54"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55"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56" name="PlaceHolder 4"/>
          <p:cNvSpPr>
            <a:spLocks noGrp="1"/>
          </p:cNvSpPr>
          <p:nvPr>
            <p:ph type="body"/>
          </p:nvPr>
        </p:nvSpPr>
        <p:spPr>
          <a:xfrm>
            <a:off x="4674240" y="3682080"/>
            <a:ext cx="4015800" cy="1896840"/>
          </a:xfrm>
          <a:prstGeom prst="rect">
            <a:avLst/>
          </a:prstGeom>
        </p:spPr>
        <p:txBody>
          <a:bodyPr lIns="0" rIns="0" tIns="0" bIns="0"/>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58"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59"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60" name="PlaceHolder 4"/>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62" name="PlaceHolder 2"/>
          <p:cNvSpPr>
            <a:spLocks noGrp="1"/>
          </p:cNvSpPr>
          <p:nvPr>
            <p:ph type="body"/>
          </p:nvPr>
        </p:nvSpPr>
        <p:spPr>
          <a:xfrm>
            <a:off x="457200" y="1604520"/>
            <a:ext cx="8229240" cy="1896840"/>
          </a:xfrm>
          <a:prstGeom prst="rect">
            <a:avLst/>
          </a:prstGeom>
        </p:spPr>
        <p:txBody>
          <a:bodyPr lIns="0" rIns="0" tIns="0" bIns="0"/>
          <a:p>
            <a:endParaRPr/>
          </a:p>
        </p:txBody>
      </p:sp>
      <p:sp>
        <p:nvSpPr>
          <p:cNvPr id="63" name="PlaceHolder 3"/>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65"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66"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67" name="PlaceHolder 4"/>
          <p:cNvSpPr>
            <a:spLocks noGrp="1"/>
          </p:cNvSpPr>
          <p:nvPr>
            <p:ph type="body"/>
          </p:nvPr>
        </p:nvSpPr>
        <p:spPr>
          <a:xfrm>
            <a:off x="4674240" y="3682080"/>
            <a:ext cx="4015800" cy="1896840"/>
          </a:xfrm>
          <a:prstGeom prst="rect">
            <a:avLst/>
          </a:prstGeom>
        </p:spPr>
        <p:txBody>
          <a:bodyPr lIns="0" rIns="0" tIns="0" bIns="0"/>
          <a:p>
            <a:endParaRPr/>
          </a:p>
        </p:txBody>
      </p:sp>
      <p:sp>
        <p:nvSpPr>
          <p:cNvPr id="68" name="PlaceHolder 5"/>
          <p:cNvSpPr>
            <a:spLocks noGrp="1"/>
          </p:cNvSpPr>
          <p:nvPr>
            <p:ph type="body"/>
          </p:nvPr>
        </p:nvSpPr>
        <p:spPr>
          <a:xfrm>
            <a:off x="457200" y="3682080"/>
            <a:ext cx="4015800" cy="1896840"/>
          </a:xfrm>
          <a:prstGeom prst="rect">
            <a:avLst/>
          </a:prstGeom>
        </p:spPr>
        <p:txBody>
          <a:bodyPr lIns="0" rIns="0" tIns="0" bIns="0"/>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70" name="PlaceHolder 2"/>
          <p:cNvSpPr>
            <a:spLocks noGrp="1"/>
          </p:cNvSpPr>
          <p:nvPr>
            <p:ph type="body"/>
          </p:nvPr>
        </p:nvSpPr>
        <p:spPr>
          <a:xfrm>
            <a:off x="457200" y="1604520"/>
            <a:ext cx="8229240" cy="3977280"/>
          </a:xfrm>
          <a:prstGeom prst="rect">
            <a:avLst/>
          </a:prstGeom>
        </p:spPr>
        <p:txBody>
          <a:bodyPr lIns="0" rIns="0" tIns="0" bIns="0"/>
          <a:p>
            <a:endParaRPr/>
          </a:p>
        </p:txBody>
      </p:sp>
      <p:sp>
        <p:nvSpPr>
          <p:cNvPr id="71" name="PlaceHolder 3"/>
          <p:cNvSpPr>
            <a:spLocks noGrp="1"/>
          </p:cNvSpPr>
          <p:nvPr>
            <p:ph type="body"/>
          </p:nvPr>
        </p:nvSpPr>
        <p:spPr>
          <a:xfrm>
            <a:off x="457200" y="1604520"/>
            <a:ext cx="8229240" cy="3977280"/>
          </a:xfrm>
          <a:prstGeom prst="rect">
            <a:avLst/>
          </a:prstGeom>
        </p:spPr>
        <p:txBody>
          <a:bodyPr lIns="0" rIns="0" tIns="0" bIns="0"/>
          <a:p>
            <a:endParaRPr/>
          </a:p>
        </p:txBody>
      </p:sp>
      <p:pic>
        <p:nvPicPr>
          <p:cNvPr id="72" name="" descr=""/>
          <p:cNvPicPr/>
          <p:nvPr/>
        </p:nvPicPr>
        <p:blipFill>
          <a:blip r:embed="rId2"/>
          <a:stretch/>
        </p:blipFill>
        <p:spPr>
          <a:xfrm>
            <a:off x="2079000" y="1604520"/>
            <a:ext cx="4984920" cy="3977280"/>
          </a:xfrm>
          <a:prstGeom prst="rect">
            <a:avLst/>
          </a:prstGeom>
          <a:ln>
            <a:noFill/>
          </a:ln>
        </p:spPr>
      </p:pic>
      <p:pic>
        <p:nvPicPr>
          <p:cNvPr id="73" name="" descr=""/>
          <p:cNvPicPr/>
          <p:nvPr/>
        </p:nvPicPr>
        <p:blipFill>
          <a:blip r:embed="rId3"/>
          <a:stretch/>
        </p:blipFill>
        <p:spPr>
          <a:xfrm>
            <a:off x="2079000" y="1604520"/>
            <a:ext cx="4984920" cy="3977280"/>
          </a:xfrm>
          <a:prstGeom prst="rect">
            <a:avLst/>
          </a:prstGeom>
          <a:ln>
            <a:noFill/>
          </a:ln>
        </p:spPr>
      </p:pic>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77"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78" name="PlaceHolder 2"/>
          <p:cNvSpPr>
            <a:spLocks noGrp="1"/>
          </p:cNvSpPr>
          <p:nvPr>
            <p:ph type="subTitle"/>
          </p:nvPr>
        </p:nvSpPr>
        <p:spPr>
          <a:xfrm>
            <a:off x="457200" y="1604520"/>
            <a:ext cx="8229240" cy="3977280"/>
          </a:xfrm>
          <a:prstGeom prst="rect">
            <a:avLst/>
          </a:prstGeom>
        </p:spPr>
        <p:txBody>
          <a:bodyPr lIns="0" rIns="0" tIns="0" bIns="0" anchor="ctr"/>
          <a:p>
            <a:pPr algn="ctr"/>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80" name="PlaceHolder 2"/>
          <p:cNvSpPr>
            <a:spLocks noGrp="1"/>
          </p:cNvSpPr>
          <p:nvPr>
            <p:ph type="body"/>
          </p:nvPr>
        </p:nvSpPr>
        <p:spPr>
          <a:xfrm>
            <a:off x="457200" y="1604520"/>
            <a:ext cx="8229240" cy="3977280"/>
          </a:xfrm>
          <a:prstGeom prst="rect">
            <a:avLst/>
          </a:prstGeom>
        </p:spPr>
        <p:txBody>
          <a:bodyPr lIns="0" rIns="0" tIns="0" bIns="0"/>
          <a:p>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82"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83" name="PlaceHolder 3"/>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84"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6" name="PlaceHolder 2"/>
          <p:cNvSpPr>
            <a:spLocks noGrp="1"/>
          </p:cNvSpPr>
          <p:nvPr>
            <p:ph type="body"/>
          </p:nvPr>
        </p:nvSpPr>
        <p:spPr>
          <a:xfrm>
            <a:off x="457200" y="1604520"/>
            <a:ext cx="8229240" cy="3977280"/>
          </a:xfrm>
          <a:prstGeom prst="rect">
            <a:avLst/>
          </a:prstGeom>
        </p:spPr>
        <p:txBody>
          <a:bodyPr lIns="0" rIns="0" tIns="0" bIns="0"/>
          <a:p>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85" name="PlaceHolder 1"/>
          <p:cNvSpPr>
            <a:spLocks noGrp="1"/>
          </p:cNvSpPr>
          <p:nvPr>
            <p:ph type="subTitle"/>
          </p:nvPr>
        </p:nvSpPr>
        <p:spPr>
          <a:xfrm>
            <a:off x="457200" y="273600"/>
            <a:ext cx="8229240" cy="5307840"/>
          </a:xfrm>
          <a:prstGeom prst="rect">
            <a:avLst/>
          </a:prstGeom>
        </p:spPr>
        <p:txBody>
          <a:bodyPr lIns="0" rIns="0" tIns="0" bIns="0" anchor="ctr"/>
          <a:p>
            <a:pPr algn="ctr"/>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87"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88" name="PlaceHolder 3"/>
          <p:cNvSpPr>
            <a:spLocks noGrp="1"/>
          </p:cNvSpPr>
          <p:nvPr>
            <p:ph type="body"/>
          </p:nvPr>
        </p:nvSpPr>
        <p:spPr>
          <a:xfrm>
            <a:off x="457200" y="3682080"/>
            <a:ext cx="4015800" cy="1896840"/>
          </a:xfrm>
          <a:prstGeom prst="rect">
            <a:avLst/>
          </a:prstGeom>
        </p:spPr>
        <p:txBody>
          <a:bodyPr lIns="0" rIns="0" tIns="0" bIns="0"/>
          <a:p>
            <a:endParaRPr/>
          </a:p>
        </p:txBody>
      </p:sp>
      <p:sp>
        <p:nvSpPr>
          <p:cNvPr id="89" name="PlaceHolder 4"/>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91"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92"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93" name="PlaceHolder 4"/>
          <p:cNvSpPr>
            <a:spLocks noGrp="1"/>
          </p:cNvSpPr>
          <p:nvPr>
            <p:ph type="body"/>
          </p:nvPr>
        </p:nvSpPr>
        <p:spPr>
          <a:xfrm>
            <a:off x="4674240" y="3682080"/>
            <a:ext cx="4015800" cy="1896840"/>
          </a:xfrm>
          <a:prstGeom prst="rect">
            <a:avLst/>
          </a:prstGeom>
        </p:spPr>
        <p:txBody>
          <a:bodyPr lIns="0" rIns="0" tIns="0" bIns="0"/>
          <a:p>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95"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96"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97" name="PlaceHolder 4"/>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99" name="PlaceHolder 2"/>
          <p:cNvSpPr>
            <a:spLocks noGrp="1"/>
          </p:cNvSpPr>
          <p:nvPr>
            <p:ph type="body"/>
          </p:nvPr>
        </p:nvSpPr>
        <p:spPr>
          <a:xfrm>
            <a:off x="457200" y="1604520"/>
            <a:ext cx="8229240" cy="1896840"/>
          </a:xfrm>
          <a:prstGeom prst="rect">
            <a:avLst/>
          </a:prstGeom>
        </p:spPr>
        <p:txBody>
          <a:bodyPr lIns="0" rIns="0" tIns="0" bIns="0"/>
          <a:p>
            <a:endParaRPr/>
          </a:p>
        </p:txBody>
      </p:sp>
      <p:sp>
        <p:nvSpPr>
          <p:cNvPr id="100" name="PlaceHolder 3"/>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102"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103"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104" name="PlaceHolder 4"/>
          <p:cNvSpPr>
            <a:spLocks noGrp="1"/>
          </p:cNvSpPr>
          <p:nvPr>
            <p:ph type="body"/>
          </p:nvPr>
        </p:nvSpPr>
        <p:spPr>
          <a:xfrm>
            <a:off x="4674240" y="3682080"/>
            <a:ext cx="4015800" cy="1896840"/>
          </a:xfrm>
          <a:prstGeom prst="rect">
            <a:avLst/>
          </a:prstGeom>
        </p:spPr>
        <p:txBody>
          <a:bodyPr lIns="0" rIns="0" tIns="0" bIns="0"/>
          <a:p>
            <a:endParaRPr/>
          </a:p>
        </p:txBody>
      </p:sp>
      <p:sp>
        <p:nvSpPr>
          <p:cNvPr id="105" name="PlaceHolder 5"/>
          <p:cNvSpPr>
            <a:spLocks noGrp="1"/>
          </p:cNvSpPr>
          <p:nvPr>
            <p:ph type="body"/>
          </p:nvPr>
        </p:nvSpPr>
        <p:spPr>
          <a:xfrm>
            <a:off x="457200" y="3682080"/>
            <a:ext cx="4015800" cy="1896840"/>
          </a:xfrm>
          <a:prstGeom prst="rect">
            <a:avLst/>
          </a:prstGeom>
        </p:spPr>
        <p:txBody>
          <a:bodyPr lIns="0" rIns="0" tIns="0" bIns="0"/>
          <a:p>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107" name="PlaceHolder 2"/>
          <p:cNvSpPr>
            <a:spLocks noGrp="1"/>
          </p:cNvSpPr>
          <p:nvPr>
            <p:ph type="body"/>
          </p:nvPr>
        </p:nvSpPr>
        <p:spPr>
          <a:xfrm>
            <a:off x="457200" y="1604520"/>
            <a:ext cx="8229240" cy="3977280"/>
          </a:xfrm>
          <a:prstGeom prst="rect">
            <a:avLst/>
          </a:prstGeom>
        </p:spPr>
        <p:txBody>
          <a:bodyPr lIns="0" rIns="0" tIns="0" bIns="0"/>
          <a:p>
            <a:endParaRPr/>
          </a:p>
        </p:txBody>
      </p:sp>
      <p:sp>
        <p:nvSpPr>
          <p:cNvPr id="108" name="PlaceHolder 3"/>
          <p:cNvSpPr>
            <a:spLocks noGrp="1"/>
          </p:cNvSpPr>
          <p:nvPr>
            <p:ph type="body"/>
          </p:nvPr>
        </p:nvSpPr>
        <p:spPr>
          <a:xfrm>
            <a:off x="457200" y="1604520"/>
            <a:ext cx="8229240" cy="3977280"/>
          </a:xfrm>
          <a:prstGeom prst="rect">
            <a:avLst/>
          </a:prstGeom>
        </p:spPr>
        <p:txBody>
          <a:bodyPr lIns="0" rIns="0" tIns="0" bIns="0"/>
          <a:p>
            <a:endParaRPr/>
          </a:p>
        </p:txBody>
      </p:sp>
      <p:pic>
        <p:nvPicPr>
          <p:cNvPr id="109" name="" descr=""/>
          <p:cNvPicPr/>
          <p:nvPr/>
        </p:nvPicPr>
        <p:blipFill>
          <a:blip r:embed="rId2"/>
          <a:stretch/>
        </p:blipFill>
        <p:spPr>
          <a:xfrm>
            <a:off x="2079000" y="1604520"/>
            <a:ext cx="4984920" cy="3977280"/>
          </a:xfrm>
          <a:prstGeom prst="rect">
            <a:avLst/>
          </a:prstGeom>
          <a:ln>
            <a:noFill/>
          </a:ln>
        </p:spPr>
      </p:pic>
      <p:pic>
        <p:nvPicPr>
          <p:cNvPr id="110" name="" descr=""/>
          <p:cNvPicPr/>
          <p:nvPr/>
        </p:nvPicPr>
        <p:blipFill>
          <a:blip r:embed="rId3"/>
          <a:stretch/>
        </p:blipFill>
        <p:spPr>
          <a:xfrm>
            <a:off x="2079000" y="1604520"/>
            <a:ext cx="4984920" cy="3977280"/>
          </a:xfrm>
          <a:prstGeom prst="rect">
            <a:avLst/>
          </a:prstGeom>
          <a:ln>
            <a:noFill/>
          </a:ln>
        </p:spPr>
      </p:pic>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114"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115" name="PlaceHolder 2"/>
          <p:cNvSpPr>
            <a:spLocks noGrp="1"/>
          </p:cNvSpPr>
          <p:nvPr>
            <p:ph type="subTitle"/>
          </p:nvPr>
        </p:nvSpPr>
        <p:spPr>
          <a:xfrm>
            <a:off x="457200" y="1604520"/>
            <a:ext cx="8229240" cy="3977280"/>
          </a:xfrm>
          <a:prstGeom prst="rect">
            <a:avLst/>
          </a:prstGeom>
        </p:spPr>
        <p:txBody>
          <a:bodyPr lIns="0" rIns="0" tIns="0" bIns="0" anchor="ctr"/>
          <a:p>
            <a:pPr algn="ctr"/>
            <a:endParaRPr/>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117" name="PlaceHolder 2"/>
          <p:cNvSpPr>
            <a:spLocks noGrp="1"/>
          </p:cNvSpPr>
          <p:nvPr>
            <p:ph type="body"/>
          </p:nvPr>
        </p:nvSpPr>
        <p:spPr>
          <a:xfrm>
            <a:off x="457200" y="1604520"/>
            <a:ext cx="8229240" cy="3977280"/>
          </a:xfrm>
          <a:prstGeom prst="rect">
            <a:avLst/>
          </a:prstGeom>
        </p:spPr>
        <p:txBody>
          <a:bodyPr lIns="0" rIns="0" tIns="0" bIns="0"/>
          <a:p>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8"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9" name="PlaceHolder 3"/>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18"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119"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120" name="PlaceHolder 3"/>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21"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22" name="PlaceHolder 1"/>
          <p:cNvSpPr>
            <a:spLocks noGrp="1"/>
          </p:cNvSpPr>
          <p:nvPr>
            <p:ph type="subTitle"/>
          </p:nvPr>
        </p:nvSpPr>
        <p:spPr>
          <a:xfrm>
            <a:off x="457200" y="273600"/>
            <a:ext cx="8229240" cy="5307840"/>
          </a:xfrm>
          <a:prstGeom prst="rect">
            <a:avLst/>
          </a:prstGeom>
        </p:spPr>
        <p:txBody>
          <a:bodyPr lIns="0" rIns="0" tIns="0" bIns="0" anchor="ctr"/>
          <a:p>
            <a:pPr algn="ctr"/>
            <a:endParaRPr/>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124"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125" name="PlaceHolder 3"/>
          <p:cNvSpPr>
            <a:spLocks noGrp="1"/>
          </p:cNvSpPr>
          <p:nvPr>
            <p:ph type="body"/>
          </p:nvPr>
        </p:nvSpPr>
        <p:spPr>
          <a:xfrm>
            <a:off x="457200" y="3682080"/>
            <a:ext cx="4015800" cy="1896840"/>
          </a:xfrm>
          <a:prstGeom prst="rect">
            <a:avLst/>
          </a:prstGeom>
        </p:spPr>
        <p:txBody>
          <a:bodyPr lIns="0" rIns="0" tIns="0" bIns="0"/>
          <a:p>
            <a:endParaRPr/>
          </a:p>
        </p:txBody>
      </p:sp>
      <p:sp>
        <p:nvSpPr>
          <p:cNvPr id="126" name="PlaceHolder 4"/>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128"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129"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130" name="PlaceHolder 4"/>
          <p:cNvSpPr>
            <a:spLocks noGrp="1"/>
          </p:cNvSpPr>
          <p:nvPr>
            <p:ph type="body"/>
          </p:nvPr>
        </p:nvSpPr>
        <p:spPr>
          <a:xfrm>
            <a:off x="4674240" y="3682080"/>
            <a:ext cx="4015800" cy="1896840"/>
          </a:xfrm>
          <a:prstGeom prst="rect">
            <a:avLst/>
          </a:prstGeom>
        </p:spPr>
        <p:txBody>
          <a:bodyPr lIns="0" rIns="0" tIns="0" bIns="0"/>
          <a:p>
            <a:endParaRPr/>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132"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133"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134" name="PlaceHolder 4"/>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135"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136" name="PlaceHolder 2"/>
          <p:cNvSpPr>
            <a:spLocks noGrp="1"/>
          </p:cNvSpPr>
          <p:nvPr>
            <p:ph type="body"/>
          </p:nvPr>
        </p:nvSpPr>
        <p:spPr>
          <a:xfrm>
            <a:off x="457200" y="1604520"/>
            <a:ext cx="8229240" cy="1896840"/>
          </a:xfrm>
          <a:prstGeom prst="rect">
            <a:avLst/>
          </a:prstGeom>
        </p:spPr>
        <p:txBody>
          <a:bodyPr lIns="0" rIns="0" tIns="0" bIns="0"/>
          <a:p>
            <a:endParaRPr/>
          </a:p>
        </p:txBody>
      </p:sp>
      <p:sp>
        <p:nvSpPr>
          <p:cNvPr id="137" name="PlaceHolder 3"/>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139"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140"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141" name="PlaceHolder 4"/>
          <p:cNvSpPr>
            <a:spLocks noGrp="1"/>
          </p:cNvSpPr>
          <p:nvPr>
            <p:ph type="body"/>
          </p:nvPr>
        </p:nvSpPr>
        <p:spPr>
          <a:xfrm>
            <a:off x="4674240" y="3682080"/>
            <a:ext cx="4015800" cy="1896840"/>
          </a:xfrm>
          <a:prstGeom prst="rect">
            <a:avLst/>
          </a:prstGeom>
        </p:spPr>
        <p:txBody>
          <a:bodyPr lIns="0" rIns="0" tIns="0" bIns="0"/>
          <a:p>
            <a:endParaRPr/>
          </a:p>
        </p:txBody>
      </p:sp>
      <p:sp>
        <p:nvSpPr>
          <p:cNvPr id="142" name="PlaceHolder 5"/>
          <p:cNvSpPr>
            <a:spLocks noGrp="1"/>
          </p:cNvSpPr>
          <p:nvPr>
            <p:ph type="body"/>
          </p:nvPr>
        </p:nvSpPr>
        <p:spPr>
          <a:xfrm>
            <a:off x="457200" y="3682080"/>
            <a:ext cx="4015800" cy="1896840"/>
          </a:xfrm>
          <a:prstGeom prst="rect">
            <a:avLst/>
          </a:prstGeom>
        </p:spPr>
        <p:txBody>
          <a:bodyPr lIns="0" rIns="0" tIns="0" bIns="0"/>
          <a:p>
            <a:endParaRPr/>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43"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144" name="PlaceHolder 2"/>
          <p:cNvSpPr>
            <a:spLocks noGrp="1"/>
          </p:cNvSpPr>
          <p:nvPr>
            <p:ph type="body"/>
          </p:nvPr>
        </p:nvSpPr>
        <p:spPr>
          <a:xfrm>
            <a:off x="457200" y="1604520"/>
            <a:ext cx="8229240" cy="3977280"/>
          </a:xfrm>
          <a:prstGeom prst="rect">
            <a:avLst/>
          </a:prstGeom>
        </p:spPr>
        <p:txBody>
          <a:bodyPr lIns="0" rIns="0" tIns="0" bIns="0"/>
          <a:p>
            <a:endParaRPr/>
          </a:p>
        </p:txBody>
      </p:sp>
      <p:sp>
        <p:nvSpPr>
          <p:cNvPr id="145" name="PlaceHolder 3"/>
          <p:cNvSpPr>
            <a:spLocks noGrp="1"/>
          </p:cNvSpPr>
          <p:nvPr>
            <p:ph type="body"/>
          </p:nvPr>
        </p:nvSpPr>
        <p:spPr>
          <a:xfrm>
            <a:off x="457200" y="1604520"/>
            <a:ext cx="8229240" cy="3977280"/>
          </a:xfrm>
          <a:prstGeom prst="rect">
            <a:avLst/>
          </a:prstGeom>
        </p:spPr>
        <p:txBody>
          <a:bodyPr lIns="0" rIns="0" tIns="0" bIns="0"/>
          <a:p>
            <a:endParaRPr/>
          </a:p>
        </p:txBody>
      </p:sp>
      <p:pic>
        <p:nvPicPr>
          <p:cNvPr id="146" name="" descr=""/>
          <p:cNvPicPr/>
          <p:nvPr/>
        </p:nvPicPr>
        <p:blipFill>
          <a:blip r:embed="rId2"/>
          <a:stretch/>
        </p:blipFill>
        <p:spPr>
          <a:xfrm>
            <a:off x="2079000" y="1604520"/>
            <a:ext cx="4984920" cy="3977280"/>
          </a:xfrm>
          <a:prstGeom prst="rect">
            <a:avLst/>
          </a:prstGeom>
          <a:ln>
            <a:noFill/>
          </a:ln>
        </p:spPr>
      </p:pic>
      <p:pic>
        <p:nvPicPr>
          <p:cNvPr id="147" name="" descr=""/>
          <p:cNvPicPr/>
          <p:nvPr/>
        </p:nvPicPr>
        <p:blipFill>
          <a:blip r:embed="rId3"/>
          <a:stretch/>
        </p:blipFill>
        <p:spPr>
          <a:xfrm>
            <a:off x="2079000" y="1604520"/>
            <a:ext cx="4984920" cy="3977280"/>
          </a:xfrm>
          <a:prstGeom prst="rect">
            <a:avLst/>
          </a:prstGeom>
          <a:ln>
            <a:noFill/>
          </a:ln>
        </p:spPr>
      </p:pic>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0"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151"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152" name="PlaceHolder 2"/>
          <p:cNvSpPr>
            <a:spLocks noGrp="1"/>
          </p:cNvSpPr>
          <p:nvPr>
            <p:ph type="subTitle"/>
          </p:nvPr>
        </p:nvSpPr>
        <p:spPr>
          <a:xfrm>
            <a:off x="457200" y="1604520"/>
            <a:ext cx="8229240" cy="3977280"/>
          </a:xfrm>
          <a:prstGeom prst="rect">
            <a:avLst/>
          </a:prstGeom>
        </p:spPr>
        <p:txBody>
          <a:bodyPr lIns="0" rIns="0" tIns="0" bIns="0" anchor="ctr"/>
          <a:p>
            <a:pPr algn="ctr"/>
            <a:endParaRPr/>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153"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154" name="PlaceHolder 2"/>
          <p:cNvSpPr>
            <a:spLocks noGrp="1"/>
          </p:cNvSpPr>
          <p:nvPr>
            <p:ph type="body"/>
          </p:nvPr>
        </p:nvSpPr>
        <p:spPr>
          <a:xfrm>
            <a:off x="457200" y="1604520"/>
            <a:ext cx="8229240" cy="3977280"/>
          </a:xfrm>
          <a:prstGeom prst="rect">
            <a:avLst/>
          </a:prstGeom>
        </p:spPr>
        <p:txBody>
          <a:bodyPr lIns="0" rIns="0" tIns="0" bIns="0"/>
          <a:p>
            <a:endParaRPr/>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55"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156"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157" name="PlaceHolder 3"/>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58"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59" name="PlaceHolder 1"/>
          <p:cNvSpPr>
            <a:spLocks noGrp="1"/>
          </p:cNvSpPr>
          <p:nvPr>
            <p:ph type="subTitle"/>
          </p:nvPr>
        </p:nvSpPr>
        <p:spPr>
          <a:xfrm>
            <a:off x="457200" y="273600"/>
            <a:ext cx="8229240" cy="5307840"/>
          </a:xfrm>
          <a:prstGeom prst="rect">
            <a:avLst/>
          </a:prstGeom>
        </p:spPr>
        <p:txBody>
          <a:bodyPr lIns="0" rIns="0" tIns="0" bIns="0" anchor="ctr"/>
          <a:p>
            <a:pPr algn="ctr"/>
            <a:endParaRPr/>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60"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161"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162" name="PlaceHolder 3"/>
          <p:cNvSpPr>
            <a:spLocks noGrp="1"/>
          </p:cNvSpPr>
          <p:nvPr>
            <p:ph type="body"/>
          </p:nvPr>
        </p:nvSpPr>
        <p:spPr>
          <a:xfrm>
            <a:off x="457200" y="3682080"/>
            <a:ext cx="4015800" cy="1896840"/>
          </a:xfrm>
          <a:prstGeom prst="rect">
            <a:avLst/>
          </a:prstGeom>
        </p:spPr>
        <p:txBody>
          <a:bodyPr lIns="0" rIns="0" tIns="0" bIns="0"/>
          <a:p>
            <a:endParaRPr/>
          </a:p>
        </p:txBody>
      </p:sp>
      <p:sp>
        <p:nvSpPr>
          <p:cNvPr id="163" name="PlaceHolder 4"/>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165"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166"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167" name="PlaceHolder 4"/>
          <p:cNvSpPr>
            <a:spLocks noGrp="1"/>
          </p:cNvSpPr>
          <p:nvPr>
            <p:ph type="body"/>
          </p:nvPr>
        </p:nvSpPr>
        <p:spPr>
          <a:xfrm>
            <a:off x="4674240" y="3682080"/>
            <a:ext cx="4015800" cy="1896840"/>
          </a:xfrm>
          <a:prstGeom prst="rect">
            <a:avLst/>
          </a:prstGeom>
        </p:spPr>
        <p:txBody>
          <a:bodyPr lIns="0" rIns="0" tIns="0" bIns="0"/>
          <a:p>
            <a:endParaRPr/>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68"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169"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170"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171" name="PlaceHolder 4"/>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172"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173" name="PlaceHolder 2"/>
          <p:cNvSpPr>
            <a:spLocks noGrp="1"/>
          </p:cNvSpPr>
          <p:nvPr>
            <p:ph type="body"/>
          </p:nvPr>
        </p:nvSpPr>
        <p:spPr>
          <a:xfrm>
            <a:off x="457200" y="1604520"/>
            <a:ext cx="8229240" cy="1896840"/>
          </a:xfrm>
          <a:prstGeom prst="rect">
            <a:avLst/>
          </a:prstGeom>
        </p:spPr>
        <p:txBody>
          <a:bodyPr lIns="0" rIns="0" tIns="0" bIns="0"/>
          <a:p>
            <a:endParaRPr/>
          </a:p>
        </p:txBody>
      </p:sp>
      <p:sp>
        <p:nvSpPr>
          <p:cNvPr id="174" name="PlaceHolder 3"/>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75"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176"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177"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178" name="PlaceHolder 4"/>
          <p:cNvSpPr>
            <a:spLocks noGrp="1"/>
          </p:cNvSpPr>
          <p:nvPr>
            <p:ph type="body"/>
          </p:nvPr>
        </p:nvSpPr>
        <p:spPr>
          <a:xfrm>
            <a:off x="4674240" y="3682080"/>
            <a:ext cx="4015800" cy="1896840"/>
          </a:xfrm>
          <a:prstGeom prst="rect">
            <a:avLst/>
          </a:prstGeom>
        </p:spPr>
        <p:txBody>
          <a:bodyPr lIns="0" rIns="0" tIns="0" bIns="0"/>
          <a:p>
            <a:endParaRPr/>
          </a:p>
        </p:txBody>
      </p:sp>
      <p:sp>
        <p:nvSpPr>
          <p:cNvPr id="179" name="PlaceHolder 5"/>
          <p:cNvSpPr>
            <a:spLocks noGrp="1"/>
          </p:cNvSpPr>
          <p:nvPr>
            <p:ph type="body"/>
          </p:nvPr>
        </p:nvSpPr>
        <p:spPr>
          <a:xfrm>
            <a:off x="457200" y="3682080"/>
            <a:ext cx="4015800" cy="1896840"/>
          </a:xfrm>
          <a:prstGeom prst="rect">
            <a:avLst/>
          </a:prstGeom>
        </p:spPr>
        <p:txBody>
          <a:bodyPr lIns="0" rIns="0" tIns="0" bIns="0"/>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1" name="PlaceHolder 1"/>
          <p:cNvSpPr>
            <a:spLocks noGrp="1"/>
          </p:cNvSpPr>
          <p:nvPr>
            <p:ph type="subTitle"/>
          </p:nvPr>
        </p:nvSpPr>
        <p:spPr>
          <a:xfrm>
            <a:off x="457200" y="273600"/>
            <a:ext cx="8229240" cy="5307840"/>
          </a:xfrm>
          <a:prstGeom prst="rect">
            <a:avLst/>
          </a:prstGeom>
        </p:spPr>
        <p:txBody>
          <a:bodyPr lIns="0" rIns="0" tIns="0" bIns="0" anchor="ctr"/>
          <a:p>
            <a:pPr algn="ctr"/>
            <a:endParaRPr/>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80"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181" name="PlaceHolder 2"/>
          <p:cNvSpPr>
            <a:spLocks noGrp="1"/>
          </p:cNvSpPr>
          <p:nvPr>
            <p:ph type="body"/>
          </p:nvPr>
        </p:nvSpPr>
        <p:spPr>
          <a:xfrm>
            <a:off x="457200" y="1604520"/>
            <a:ext cx="8229240" cy="3977280"/>
          </a:xfrm>
          <a:prstGeom prst="rect">
            <a:avLst/>
          </a:prstGeom>
        </p:spPr>
        <p:txBody>
          <a:bodyPr lIns="0" rIns="0" tIns="0" bIns="0"/>
          <a:p>
            <a:endParaRPr/>
          </a:p>
        </p:txBody>
      </p:sp>
      <p:sp>
        <p:nvSpPr>
          <p:cNvPr id="182" name="PlaceHolder 3"/>
          <p:cNvSpPr>
            <a:spLocks noGrp="1"/>
          </p:cNvSpPr>
          <p:nvPr>
            <p:ph type="body"/>
          </p:nvPr>
        </p:nvSpPr>
        <p:spPr>
          <a:xfrm>
            <a:off x="457200" y="1604520"/>
            <a:ext cx="8229240" cy="3977280"/>
          </a:xfrm>
          <a:prstGeom prst="rect">
            <a:avLst/>
          </a:prstGeom>
        </p:spPr>
        <p:txBody>
          <a:bodyPr lIns="0" rIns="0" tIns="0" bIns="0"/>
          <a:p>
            <a:endParaRPr/>
          </a:p>
        </p:txBody>
      </p:sp>
      <p:pic>
        <p:nvPicPr>
          <p:cNvPr id="183" name="" descr=""/>
          <p:cNvPicPr/>
          <p:nvPr/>
        </p:nvPicPr>
        <p:blipFill>
          <a:blip r:embed="rId2"/>
          <a:stretch/>
        </p:blipFill>
        <p:spPr>
          <a:xfrm>
            <a:off x="2079000" y="1604520"/>
            <a:ext cx="4984920" cy="3977280"/>
          </a:xfrm>
          <a:prstGeom prst="rect">
            <a:avLst/>
          </a:prstGeom>
          <a:ln>
            <a:noFill/>
          </a:ln>
        </p:spPr>
      </p:pic>
      <p:pic>
        <p:nvPicPr>
          <p:cNvPr id="184" name="" descr=""/>
          <p:cNvPicPr/>
          <p:nvPr/>
        </p:nvPicPr>
        <p:blipFill>
          <a:blip r:embed="rId3"/>
          <a:stretch/>
        </p:blipFill>
        <p:spPr>
          <a:xfrm>
            <a:off x="2079000" y="1604520"/>
            <a:ext cx="4984920" cy="3977280"/>
          </a:xfrm>
          <a:prstGeom prst="rect">
            <a:avLst/>
          </a:prstGeom>
          <a:ln>
            <a:noFill/>
          </a:ln>
        </p:spPr>
      </p:pic>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188"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189" name="PlaceHolder 2"/>
          <p:cNvSpPr>
            <a:spLocks noGrp="1"/>
          </p:cNvSpPr>
          <p:nvPr>
            <p:ph type="subTitle"/>
          </p:nvPr>
        </p:nvSpPr>
        <p:spPr>
          <a:xfrm>
            <a:off x="457200" y="1604520"/>
            <a:ext cx="8229240" cy="3977280"/>
          </a:xfrm>
          <a:prstGeom prst="rect">
            <a:avLst/>
          </a:prstGeom>
        </p:spPr>
        <p:txBody>
          <a:bodyPr lIns="0" rIns="0" tIns="0" bIns="0" anchor="ctr"/>
          <a:p>
            <a:pPr algn="ctr"/>
            <a:endParaRPr/>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190"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191" name="PlaceHolder 2"/>
          <p:cNvSpPr>
            <a:spLocks noGrp="1"/>
          </p:cNvSpPr>
          <p:nvPr>
            <p:ph type="body"/>
          </p:nvPr>
        </p:nvSpPr>
        <p:spPr>
          <a:xfrm>
            <a:off x="457200" y="1604520"/>
            <a:ext cx="8229240" cy="3977280"/>
          </a:xfrm>
          <a:prstGeom prst="rect">
            <a:avLst/>
          </a:prstGeom>
        </p:spPr>
        <p:txBody>
          <a:bodyPr lIns="0" rIns="0" tIns="0" bIns="0"/>
          <a:p>
            <a:endParaRPr/>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192"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193"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194" name="PlaceHolder 3"/>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195"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96" name="PlaceHolder 1"/>
          <p:cNvSpPr>
            <a:spLocks noGrp="1"/>
          </p:cNvSpPr>
          <p:nvPr>
            <p:ph type="subTitle"/>
          </p:nvPr>
        </p:nvSpPr>
        <p:spPr>
          <a:xfrm>
            <a:off x="457200" y="273600"/>
            <a:ext cx="8229240" cy="5307840"/>
          </a:xfrm>
          <a:prstGeom prst="rect">
            <a:avLst/>
          </a:prstGeom>
        </p:spPr>
        <p:txBody>
          <a:bodyPr lIns="0" rIns="0" tIns="0" bIns="0" anchor="ctr"/>
          <a:p>
            <a:pPr algn="ctr"/>
            <a:endParaRPr/>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97"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198"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199" name="PlaceHolder 3"/>
          <p:cNvSpPr>
            <a:spLocks noGrp="1"/>
          </p:cNvSpPr>
          <p:nvPr>
            <p:ph type="body"/>
          </p:nvPr>
        </p:nvSpPr>
        <p:spPr>
          <a:xfrm>
            <a:off x="457200" y="3682080"/>
            <a:ext cx="4015800" cy="1896840"/>
          </a:xfrm>
          <a:prstGeom prst="rect">
            <a:avLst/>
          </a:prstGeom>
        </p:spPr>
        <p:txBody>
          <a:bodyPr lIns="0" rIns="0" tIns="0" bIns="0"/>
          <a:p>
            <a:endParaRPr/>
          </a:p>
        </p:txBody>
      </p:sp>
      <p:sp>
        <p:nvSpPr>
          <p:cNvPr id="200" name="PlaceHolder 4"/>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202"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203"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204" name="PlaceHolder 4"/>
          <p:cNvSpPr>
            <a:spLocks noGrp="1"/>
          </p:cNvSpPr>
          <p:nvPr>
            <p:ph type="body"/>
          </p:nvPr>
        </p:nvSpPr>
        <p:spPr>
          <a:xfrm>
            <a:off x="4674240" y="3682080"/>
            <a:ext cx="4015800" cy="1896840"/>
          </a:xfrm>
          <a:prstGeom prst="rect">
            <a:avLst/>
          </a:prstGeom>
        </p:spPr>
        <p:txBody>
          <a:bodyPr lIns="0" rIns="0" tIns="0" bIns="0"/>
          <a:p>
            <a:endParaRPr/>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05"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206"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207"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208" name="PlaceHolder 4"/>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13"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14" name="PlaceHolder 3"/>
          <p:cNvSpPr>
            <a:spLocks noGrp="1"/>
          </p:cNvSpPr>
          <p:nvPr>
            <p:ph type="body"/>
          </p:nvPr>
        </p:nvSpPr>
        <p:spPr>
          <a:xfrm>
            <a:off x="457200" y="3682080"/>
            <a:ext cx="4015800" cy="1896840"/>
          </a:xfrm>
          <a:prstGeom prst="rect">
            <a:avLst/>
          </a:prstGeom>
        </p:spPr>
        <p:txBody>
          <a:bodyPr lIns="0" rIns="0" tIns="0" bIns="0"/>
          <a:p>
            <a:endParaRPr/>
          </a:p>
        </p:txBody>
      </p:sp>
      <p:sp>
        <p:nvSpPr>
          <p:cNvPr id="15" name="PlaceHolder 4"/>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09"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210" name="PlaceHolder 2"/>
          <p:cNvSpPr>
            <a:spLocks noGrp="1"/>
          </p:cNvSpPr>
          <p:nvPr>
            <p:ph type="body"/>
          </p:nvPr>
        </p:nvSpPr>
        <p:spPr>
          <a:xfrm>
            <a:off x="457200" y="1604520"/>
            <a:ext cx="8229240" cy="1896840"/>
          </a:xfrm>
          <a:prstGeom prst="rect">
            <a:avLst/>
          </a:prstGeom>
        </p:spPr>
        <p:txBody>
          <a:bodyPr lIns="0" rIns="0" tIns="0" bIns="0"/>
          <a:p>
            <a:endParaRPr/>
          </a:p>
        </p:txBody>
      </p:sp>
      <p:sp>
        <p:nvSpPr>
          <p:cNvPr id="211" name="PlaceHolder 3"/>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212"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213"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214"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215" name="PlaceHolder 4"/>
          <p:cNvSpPr>
            <a:spLocks noGrp="1"/>
          </p:cNvSpPr>
          <p:nvPr>
            <p:ph type="body"/>
          </p:nvPr>
        </p:nvSpPr>
        <p:spPr>
          <a:xfrm>
            <a:off x="4674240" y="3682080"/>
            <a:ext cx="4015800" cy="1896840"/>
          </a:xfrm>
          <a:prstGeom prst="rect">
            <a:avLst/>
          </a:prstGeom>
        </p:spPr>
        <p:txBody>
          <a:bodyPr lIns="0" rIns="0" tIns="0" bIns="0"/>
          <a:p>
            <a:endParaRPr/>
          </a:p>
        </p:txBody>
      </p:sp>
      <p:sp>
        <p:nvSpPr>
          <p:cNvPr id="216" name="PlaceHolder 5"/>
          <p:cNvSpPr>
            <a:spLocks noGrp="1"/>
          </p:cNvSpPr>
          <p:nvPr>
            <p:ph type="body"/>
          </p:nvPr>
        </p:nvSpPr>
        <p:spPr>
          <a:xfrm>
            <a:off x="457200" y="3682080"/>
            <a:ext cx="4015800" cy="1896840"/>
          </a:xfrm>
          <a:prstGeom prst="rect">
            <a:avLst/>
          </a:prstGeom>
        </p:spPr>
        <p:txBody>
          <a:bodyPr lIns="0" rIns="0" tIns="0" bIns="0"/>
          <a:p>
            <a:endParaRPr/>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217"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218" name="PlaceHolder 2"/>
          <p:cNvSpPr>
            <a:spLocks noGrp="1"/>
          </p:cNvSpPr>
          <p:nvPr>
            <p:ph type="body"/>
          </p:nvPr>
        </p:nvSpPr>
        <p:spPr>
          <a:xfrm>
            <a:off x="457200" y="1604520"/>
            <a:ext cx="8229240" cy="3977280"/>
          </a:xfrm>
          <a:prstGeom prst="rect">
            <a:avLst/>
          </a:prstGeom>
        </p:spPr>
        <p:txBody>
          <a:bodyPr lIns="0" rIns="0" tIns="0" bIns="0"/>
          <a:p>
            <a:endParaRPr/>
          </a:p>
        </p:txBody>
      </p:sp>
      <p:sp>
        <p:nvSpPr>
          <p:cNvPr id="219" name="PlaceHolder 3"/>
          <p:cNvSpPr>
            <a:spLocks noGrp="1"/>
          </p:cNvSpPr>
          <p:nvPr>
            <p:ph type="body"/>
          </p:nvPr>
        </p:nvSpPr>
        <p:spPr>
          <a:xfrm>
            <a:off x="457200" y="1604520"/>
            <a:ext cx="8229240" cy="3977280"/>
          </a:xfrm>
          <a:prstGeom prst="rect">
            <a:avLst/>
          </a:prstGeom>
        </p:spPr>
        <p:txBody>
          <a:bodyPr lIns="0" rIns="0" tIns="0" bIns="0"/>
          <a:p>
            <a:endParaRPr/>
          </a:p>
        </p:txBody>
      </p:sp>
      <p:pic>
        <p:nvPicPr>
          <p:cNvPr id="220" name="" descr=""/>
          <p:cNvPicPr/>
          <p:nvPr/>
        </p:nvPicPr>
        <p:blipFill>
          <a:blip r:embed="rId2"/>
          <a:stretch/>
        </p:blipFill>
        <p:spPr>
          <a:xfrm>
            <a:off x="2079000" y="1604520"/>
            <a:ext cx="4984920" cy="3977280"/>
          </a:xfrm>
          <a:prstGeom prst="rect">
            <a:avLst/>
          </a:prstGeom>
          <a:ln>
            <a:noFill/>
          </a:ln>
        </p:spPr>
      </p:pic>
      <p:pic>
        <p:nvPicPr>
          <p:cNvPr id="221" name="" descr=""/>
          <p:cNvPicPr/>
          <p:nvPr/>
        </p:nvPicPr>
        <p:blipFill>
          <a:blip r:embed="rId3"/>
          <a:stretch/>
        </p:blipFill>
        <p:spPr>
          <a:xfrm>
            <a:off x="2079000" y="1604520"/>
            <a:ext cx="4984920" cy="3977280"/>
          </a:xfrm>
          <a:prstGeom prst="rect">
            <a:avLst/>
          </a:prstGeom>
          <a:ln>
            <a:noFill/>
          </a:ln>
        </p:spPr>
      </p:pic>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225"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226" name="PlaceHolder 2"/>
          <p:cNvSpPr>
            <a:spLocks noGrp="1"/>
          </p:cNvSpPr>
          <p:nvPr>
            <p:ph type="subTitle"/>
          </p:nvPr>
        </p:nvSpPr>
        <p:spPr>
          <a:xfrm>
            <a:off x="457200" y="1604520"/>
            <a:ext cx="8229240" cy="3977280"/>
          </a:xfrm>
          <a:prstGeom prst="rect">
            <a:avLst/>
          </a:prstGeom>
        </p:spPr>
        <p:txBody>
          <a:bodyPr lIns="0" rIns="0" tIns="0" bIns="0" anchor="ctr"/>
          <a:p>
            <a:pPr algn="ctr"/>
            <a:endParaRPr/>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227"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228" name="PlaceHolder 2"/>
          <p:cNvSpPr>
            <a:spLocks noGrp="1"/>
          </p:cNvSpPr>
          <p:nvPr>
            <p:ph type="body"/>
          </p:nvPr>
        </p:nvSpPr>
        <p:spPr>
          <a:xfrm>
            <a:off x="457200" y="1604520"/>
            <a:ext cx="8229240" cy="3977280"/>
          </a:xfrm>
          <a:prstGeom prst="rect">
            <a:avLst/>
          </a:prstGeom>
        </p:spPr>
        <p:txBody>
          <a:bodyPr lIns="0" rIns="0" tIns="0" bIns="0"/>
          <a:p>
            <a:endParaRPr/>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229"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230"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231" name="PlaceHolder 3"/>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232"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233" name="PlaceHolder 1"/>
          <p:cNvSpPr>
            <a:spLocks noGrp="1"/>
          </p:cNvSpPr>
          <p:nvPr>
            <p:ph type="subTitle"/>
          </p:nvPr>
        </p:nvSpPr>
        <p:spPr>
          <a:xfrm>
            <a:off x="457200" y="273600"/>
            <a:ext cx="8229240" cy="5307840"/>
          </a:xfrm>
          <a:prstGeom prst="rect">
            <a:avLst/>
          </a:prstGeom>
        </p:spPr>
        <p:txBody>
          <a:bodyPr lIns="0" rIns="0" tIns="0" bIns="0" anchor="ctr"/>
          <a:p>
            <a:pPr algn="ctr"/>
            <a:endParaRPr/>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234"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235"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236" name="PlaceHolder 3"/>
          <p:cNvSpPr>
            <a:spLocks noGrp="1"/>
          </p:cNvSpPr>
          <p:nvPr>
            <p:ph type="body"/>
          </p:nvPr>
        </p:nvSpPr>
        <p:spPr>
          <a:xfrm>
            <a:off x="457200" y="3682080"/>
            <a:ext cx="4015800" cy="1896840"/>
          </a:xfrm>
          <a:prstGeom prst="rect">
            <a:avLst/>
          </a:prstGeom>
        </p:spPr>
        <p:txBody>
          <a:bodyPr lIns="0" rIns="0" tIns="0" bIns="0"/>
          <a:p>
            <a:endParaRPr/>
          </a:p>
        </p:txBody>
      </p:sp>
      <p:sp>
        <p:nvSpPr>
          <p:cNvPr id="237" name="PlaceHolder 4"/>
          <p:cNvSpPr>
            <a:spLocks noGrp="1"/>
          </p:cNvSpPr>
          <p:nvPr>
            <p:ph type="body"/>
          </p:nvPr>
        </p:nvSpPr>
        <p:spPr>
          <a:xfrm>
            <a:off x="4674240" y="1604520"/>
            <a:ext cx="4015800" cy="3977280"/>
          </a:xfrm>
          <a:prstGeom prst="rect">
            <a:avLst/>
          </a:prstGeom>
        </p:spPr>
        <p:txBody>
          <a:bodyPr lIns="0" rIns="0" tIns="0" bIns="0"/>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6"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17"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18"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19" name="PlaceHolder 4"/>
          <p:cNvSpPr>
            <a:spLocks noGrp="1"/>
          </p:cNvSpPr>
          <p:nvPr>
            <p:ph type="body"/>
          </p:nvPr>
        </p:nvSpPr>
        <p:spPr>
          <a:xfrm>
            <a:off x="4674240" y="3682080"/>
            <a:ext cx="4015800" cy="1896840"/>
          </a:xfrm>
          <a:prstGeom prst="rect">
            <a:avLst/>
          </a:prstGeom>
        </p:spPr>
        <p:txBody>
          <a:bodyPr lIns="0" rIns="0" tIns="0" bIns="0"/>
          <a:p>
            <a:endParaRPr/>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238"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239" name="PlaceHolder 2"/>
          <p:cNvSpPr>
            <a:spLocks noGrp="1"/>
          </p:cNvSpPr>
          <p:nvPr>
            <p:ph type="body"/>
          </p:nvPr>
        </p:nvSpPr>
        <p:spPr>
          <a:xfrm>
            <a:off x="457200" y="1604520"/>
            <a:ext cx="4015800" cy="3977280"/>
          </a:xfrm>
          <a:prstGeom prst="rect">
            <a:avLst/>
          </a:prstGeom>
        </p:spPr>
        <p:txBody>
          <a:bodyPr lIns="0" rIns="0" tIns="0" bIns="0"/>
          <a:p>
            <a:endParaRPr/>
          </a:p>
        </p:txBody>
      </p:sp>
      <p:sp>
        <p:nvSpPr>
          <p:cNvPr id="240"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241" name="PlaceHolder 4"/>
          <p:cNvSpPr>
            <a:spLocks noGrp="1"/>
          </p:cNvSpPr>
          <p:nvPr>
            <p:ph type="body"/>
          </p:nvPr>
        </p:nvSpPr>
        <p:spPr>
          <a:xfrm>
            <a:off x="4674240" y="3682080"/>
            <a:ext cx="4015800" cy="1896840"/>
          </a:xfrm>
          <a:prstGeom prst="rect">
            <a:avLst/>
          </a:prstGeom>
        </p:spPr>
        <p:txBody>
          <a:bodyPr lIns="0" rIns="0" tIns="0" bIns="0"/>
          <a:p>
            <a:endParaRPr/>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42"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243"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244"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245" name="PlaceHolder 4"/>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46"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247" name="PlaceHolder 2"/>
          <p:cNvSpPr>
            <a:spLocks noGrp="1"/>
          </p:cNvSpPr>
          <p:nvPr>
            <p:ph type="body"/>
          </p:nvPr>
        </p:nvSpPr>
        <p:spPr>
          <a:xfrm>
            <a:off x="457200" y="1604520"/>
            <a:ext cx="8229240" cy="1896840"/>
          </a:xfrm>
          <a:prstGeom prst="rect">
            <a:avLst/>
          </a:prstGeom>
        </p:spPr>
        <p:txBody>
          <a:bodyPr lIns="0" rIns="0" tIns="0" bIns="0"/>
          <a:p>
            <a:endParaRPr/>
          </a:p>
        </p:txBody>
      </p:sp>
      <p:sp>
        <p:nvSpPr>
          <p:cNvPr id="248" name="PlaceHolder 3"/>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249"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250"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251"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252" name="PlaceHolder 4"/>
          <p:cNvSpPr>
            <a:spLocks noGrp="1"/>
          </p:cNvSpPr>
          <p:nvPr>
            <p:ph type="body"/>
          </p:nvPr>
        </p:nvSpPr>
        <p:spPr>
          <a:xfrm>
            <a:off x="4674240" y="3682080"/>
            <a:ext cx="4015800" cy="1896840"/>
          </a:xfrm>
          <a:prstGeom prst="rect">
            <a:avLst/>
          </a:prstGeom>
        </p:spPr>
        <p:txBody>
          <a:bodyPr lIns="0" rIns="0" tIns="0" bIns="0"/>
          <a:p>
            <a:endParaRPr/>
          </a:p>
        </p:txBody>
      </p:sp>
      <p:sp>
        <p:nvSpPr>
          <p:cNvPr id="253" name="PlaceHolder 5"/>
          <p:cNvSpPr>
            <a:spLocks noGrp="1"/>
          </p:cNvSpPr>
          <p:nvPr>
            <p:ph type="body"/>
          </p:nvPr>
        </p:nvSpPr>
        <p:spPr>
          <a:xfrm>
            <a:off x="457200" y="3682080"/>
            <a:ext cx="4015800" cy="1896840"/>
          </a:xfrm>
          <a:prstGeom prst="rect">
            <a:avLst/>
          </a:prstGeom>
        </p:spPr>
        <p:txBody>
          <a:bodyPr lIns="0" rIns="0" tIns="0" bIns="0"/>
          <a:p>
            <a:endParaRPr/>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254"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255" name="PlaceHolder 2"/>
          <p:cNvSpPr>
            <a:spLocks noGrp="1"/>
          </p:cNvSpPr>
          <p:nvPr>
            <p:ph type="body"/>
          </p:nvPr>
        </p:nvSpPr>
        <p:spPr>
          <a:xfrm>
            <a:off x="457200" y="1604520"/>
            <a:ext cx="8229240" cy="3977280"/>
          </a:xfrm>
          <a:prstGeom prst="rect">
            <a:avLst/>
          </a:prstGeom>
        </p:spPr>
        <p:txBody>
          <a:bodyPr lIns="0" rIns="0" tIns="0" bIns="0"/>
          <a:p>
            <a:endParaRPr/>
          </a:p>
        </p:txBody>
      </p:sp>
      <p:sp>
        <p:nvSpPr>
          <p:cNvPr id="256" name="PlaceHolder 3"/>
          <p:cNvSpPr>
            <a:spLocks noGrp="1"/>
          </p:cNvSpPr>
          <p:nvPr>
            <p:ph type="body"/>
          </p:nvPr>
        </p:nvSpPr>
        <p:spPr>
          <a:xfrm>
            <a:off x="457200" y="1604520"/>
            <a:ext cx="8229240" cy="3977280"/>
          </a:xfrm>
          <a:prstGeom prst="rect">
            <a:avLst/>
          </a:prstGeom>
        </p:spPr>
        <p:txBody>
          <a:bodyPr lIns="0" rIns="0" tIns="0" bIns="0"/>
          <a:p>
            <a:endParaRPr/>
          </a:p>
        </p:txBody>
      </p:sp>
      <p:pic>
        <p:nvPicPr>
          <p:cNvPr id="257" name="" descr=""/>
          <p:cNvPicPr/>
          <p:nvPr/>
        </p:nvPicPr>
        <p:blipFill>
          <a:blip r:embed="rId2"/>
          <a:stretch/>
        </p:blipFill>
        <p:spPr>
          <a:xfrm>
            <a:off x="2079000" y="1604520"/>
            <a:ext cx="4984920" cy="3977280"/>
          </a:xfrm>
          <a:prstGeom prst="rect">
            <a:avLst/>
          </a:prstGeom>
          <a:ln>
            <a:noFill/>
          </a:ln>
        </p:spPr>
      </p:pic>
      <p:pic>
        <p:nvPicPr>
          <p:cNvPr id="258" name="" descr=""/>
          <p:cNvPicPr/>
          <p:nvPr/>
        </p:nvPicPr>
        <p:blipFill>
          <a:blip r:embed="rId3"/>
          <a:stretch/>
        </p:blipFill>
        <p:spPr>
          <a:xfrm>
            <a:off x="2079000" y="1604520"/>
            <a:ext cx="4984920" cy="3977280"/>
          </a:xfrm>
          <a:prstGeom prst="rect">
            <a:avLst/>
          </a:prstGeom>
          <a:ln>
            <a:noFill/>
          </a:ln>
        </p:spPr>
      </p:pic>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20" name="PlaceHolder 1"/>
          <p:cNvSpPr>
            <a:spLocks noGrp="1"/>
          </p:cNvSpPr>
          <p:nvPr>
            <p:ph type="title"/>
          </p:nvPr>
        </p:nvSpPr>
        <p:spPr>
          <a:xfrm>
            <a:off x="457200" y="273600"/>
            <a:ext cx="8229240" cy="1144800"/>
          </a:xfrm>
          <a:prstGeom prst="rect">
            <a:avLst/>
          </a:prstGeom>
        </p:spPr>
        <p:txBody>
          <a:bodyPr lIns="0" rIns="0" tIns="0" bIns="0" anchor="ctr"/>
          <a:p>
            <a:pPr algn="ctr"/>
            <a:endParaRPr/>
          </a:p>
        </p:txBody>
      </p:sp>
      <p:sp>
        <p:nvSpPr>
          <p:cNvPr id="21" name="PlaceHolder 2"/>
          <p:cNvSpPr>
            <a:spLocks noGrp="1"/>
          </p:cNvSpPr>
          <p:nvPr>
            <p:ph type="body"/>
          </p:nvPr>
        </p:nvSpPr>
        <p:spPr>
          <a:xfrm>
            <a:off x="457200" y="1604520"/>
            <a:ext cx="4015800" cy="1896840"/>
          </a:xfrm>
          <a:prstGeom prst="rect">
            <a:avLst/>
          </a:prstGeom>
        </p:spPr>
        <p:txBody>
          <a:bodyPr lIns="0" rIns="0" tIns="0" bIns="0"/>
          <a:p>
            <a:endParaRPr/>
          </a:p>
        </p:txBody>
      </p:sp>
      <p:sp>
        <p:nvSpPr>
          <p:cNvPr id="22" name="PlaceHolder 3"/>
          <p:cNvSpPr>
            <a:spLocks noGrp="1"/>
          </p:cNvSpPr>
          <p:nvPr>
            <p:ph type="body"/>
          </p:nvPr>
        </p:nvSpPr>
        <p:spPr>
          <a:xfrm>
            <a:off x="4674240" y="1604520"/>
            <a:ext cx="4015800" cy="1896840"/>
          </a:xfrm>
          <a:prstGeom prst="rect">
            <a:avLst/>
          </a:prstGeom>
        </p:spPr>
        <p:txBody>
          <a:bodyPr lIns="0" rIns="0" tIns="0" bIns="0"/>
          <a:p>
            <a:endParaRPr/>
          </a:p>
        </p:txBody>
      </p:sp>
      <p:sp>
        <p:nvSpPr>
          <p:cNvPr id="23" name="PlaceHolder 4"/>
          <p:cNvSpPr>
            <a:spLocks noGrp="1"/>
          </p:cNvSpPr>
          <p:nvPr>
            <p:ph type="body"/>
          </p:nvPr>
        </p:nvSpPr>
        <p:spPr>
          <a:xfrm>
            <a:off x="457200" y="3682080"/>
            <a:ext cx="8229240" cy="1896840"/>
          </a:xfrm>
          <a:prstGeom prst="rect">
            <a:avLst/>
          </a:prstGeom>
        </p:spPr>
        <p:txBody>
          <a:bodyPr lIns="0" rIns="0" tIns="0" bIns="0"/>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jpe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image" Target="../media/image4.jpeg"/><Relationship Id="rId3" Type="http://schemas.openxmlformats.org/officeDocument/2006/relationships/slideLayout" Target="../slideLayouts/slideLayout13.xml"/><Relationship Id="rId4" Type="http://schemas.openxmlformats.org/officeDocument/2006/relationships/slideLayout" Target="../slideLayouts/slideLayout14.xml"/><Relationship Id="rId5" Type="http://schemas.openxmlformats.org/officeDocument/2006/relationships/slideLayout" Target="../slideLayouts/slideLayout15.xml"/><Relationship Id="rId6" Type="http://schemas.openxmlformats.org/officeDocument/2006/relationships/slideLayout" Target="../slideLayouts/slideLayout16.xml"/><Relationship Id="rId7" Type="http://schemas.openxmlformats.org/officeDocument/2006/relationships/slideLayout" Target="../slideLayouts/slideLayout17.xml"/><Relationship Id="rId8" Type="http://schemas.openxmlformats.org/officeDocument/2006/relationships/slideLayout" Target="../slideLayouts/slideLayout18.xml"/><Relationship Id="rId9" Type="http://schemas.openxmlformats.org/officeDocument/2006/relationships/slideLayout" Target="../slideLayouts/slideLayout19.xml"/><Relationship Id="rId10" Type="http://schemas.openxmlformats.org/officeDocument/2006/relationships/slideLayout" Target="../slideLayouts/slideLayout20.xml"/><Relationship Id="rId11" Type="http://schemas.openxmlformats.org/officeDocument/2006/relationships/slideLayout" Target="../slideLayouts/slideLayout21.xml"/><Relationship Id="rId12" Type="http://schemas.openxmlformats.org/officeDocument/2006/relationships/slideLayout" Target="../slideLayouts/slideLayout22.xml"/><Relationship Id="rId13" Type="http://schemas.openxmlformats.org/officeDocument/2006/relationships/slideLayout" Target="../slideLayouts/slideLayout23.xml"/><Relationship Id="rId14"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image" Target="../media/image7.jpeg"/><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 Id="rId11" Type="http://schemas.openxmlformats.org/officeDocument/2006/relationships/slideLayout" Target="../slideLayouts/slideLayout33.xml"/><Relationship Id="rId12" Type="http://schemas.openxmlformats.org/officeDocument/2006/relationships/slideLayout" Target="../slideLayouts/slideLayout34.xml"/><Relationship Id="rId13" Type="http://schemas.openxmlformats.org/officeDocument/2006/relationships/slideLayout" Target="../slideLayouts/slideLayout35.xml"/><Relationship Id="rId14"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10.jpe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13.jpeg"/><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16.jpeg"/><Relationship Id="rId3" Type="http://schemas.openxmlformats.org/officeDocument/2006/relationships/slideLayout" Target="../slideLayouts/slideLayout61.xml"/><Relationship Id="rId4" Type="http://schemas.openxmlformats.org/officeDocument/2006/relationships/slideLayout" Target="../slideLayouts/slideLayout62.xml"/><Relationship Id="rId5" Type="http://schemas.openxmlformats.org/officeDocument/2006/relationships/slideLayout" Target="../slideLayouts/slideLayout63.xml"/><Relationship Id="rId6" Type="http://schemas.openxmlformats.org/officeDocument/2006/relationships/slideLayout" Target="../slideLayouts/slideLayout64.xml"/><Relationship Id="rId7" Type="http://schemas.openxmlformats.org/officeDocument/2006/relationships/slideLayout" Target="../slideLayouts/slideLayout65.xml"/><Relationship Id="rId8" Type="http://schemas.openxmlformats.org/officeDocument/2006/relationships/slideLayout" Target="../slideLayouts/slideLayout66.xml"/><Relationship Id="rId9" Type="http://schemas.openxmlformats.org/officeDocument/2006/relationships/slideLayout" Target="../slideLayouts/slideLayout67.xml"/><Relationship Id="rId10" Type="http://schemas.openxmlformats.org/officeDocument/2006/relationships/slideLayout" Target="../slideLayouts/slideLayout68.xml"/><Relationship Id="rId11" Type="http://schemas.openxmlformats.org/officeDocument/2006/relationships/slideLayout" Target="../slideLayouts/slideLayout69.xml"/><Relationship Id="rId12" Type="http://schemas.openxmlformats.org/officeDocument/2006/relationships/slideLayout" Target="../slideLayouts/slideLayout70.xml"/><Relationship Id="rId13" Type="http://schemas.openxmlformats.org/officeDocument/2006/relationships/slideLayout" Target="../slideLayouts/slideLayout71.xml"/><Relationship Id="rId14"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image" Target="../media/image19.jpeg"/><Relationship Id="rId3" Type="http://schemas.openxmlformats.org/officeDocument/2006/relationships/slideLayout" Target="../slideLayouts/slideLayout73.xml"/><Relationship Id="rId4" Type="http://schemas.openxmlformats.org/officeDocument/2006/relationships/slideLayout" Target="../slideLayouts/slideLayout74.xml"/><Relationship Id="rId5" Type="http://schemas.openxmlformats.org/officeDocument/2006/relationships/slideLayout" Target="../slideLayouts/slideLayout75.xml"/><Relationship Id="rId6" Type="http://schemas.openxmlformats.org/officeDocument/2006/relationships/slideLayout" Target="../slideLayouts/slideLayout76.xml"/><Relationship Id="rId7" Type="http://schemas.openxmlformats.org/officeDocument/2006/relationships/slideLayout" Target="../slideLayouts/slideLayout77.xml"/><Relationship Id="rId8" Type="http://schemas.openxmlformats.org/officeDocument/2006/relationships/slideLayout" Target="../slideLayouts/slideLayout78.xml"/><Relationship Id="rId9" Type="http://schemas.openxmlformats.org/officeDocument/2006/relationships/slideLayout" Target="../slideLayouts/slideLayout79.xml"/><Relationship Id="rId10" Type="http://schemas.openxmlformats.org/officeDocument/2006/relationships/slideLayout" Target="../slideLayouts/slideLayout80.xml"/><Relationship Id="rId11" Type="http://schemas.openxmlformats.org/officeDocument/2006/relationships/slideLayout" Target="../slideLayouts/slideLayout81.xml"/><Relationship Id="rId12" Type="http://schemas.openxmlformats.org/officeDocument/2006/relationships/slideLayout" Target="../slideLayouts/slideLayout82.xml"/><Relationship Id="rId13" Type="http://schemas.openxmlformats.org/officeDocument/2006/relationships/slideLayout" Target="../slideLayouts/slideLayout83.xml"/><Relationship Id="rId14" Type="http://schemas.openxmlformats.org/officeDocument/2006/relationships/slideLayout" Target="../slideLayouts/slideLayout84.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id="0" name="6 Imagen" descr=""/>
          <p:cNvPicPr/>
          <p:nvPr/>
        </p:nvPicPr>
        <p:blipFill>
          <a:blip r:embed="rId2"/>
          <a:stretch/>
        </p:blipFill>
        <p:spPr>
          <a:xfrm>
            <a:off x="0" y="0"/>
            <a:ext cx="9142920" cy="6856920"/>
          </a:xfrm>
          <a:prstGeom prst="rect">
            <a:avLst/>
          </a:prstGeom>
          <a:ln>
            <a:noFill/>
          </a:ln>
        </p:spPr>
      </p:pic>
      <p:sp>
        <p:nvSpPr>
          <p:cNvPr id="1" name="PlaceHolder 1"/>
          <p:cNvSpPr>
            <a:spLocks noGrp="1"/>
          </p:cNvSpPr>
          <p:nvPr>
            <p:ph type="title"/>
          </p:nvPr>
        </p:nvSpPr>
        <p:spPr>
          <a:xfrm>
            <a:off x="457200" y="273600"/>
            <a:ext cx="8229240" cy="1144800"/>
          </a:xfrm>
          <a:prstGeom prst="rect">
            <a:avLst/>
          </a:prstGeom>
        </p:spPr>
        <p:txBody>
          <a:bodyPr lIns="0" rIns="0" tIns="0" bIns="0" anchor="ctr"/>
          <a:p>
            <a:pPr algn="ctr"/>
            <a:r>
              <a:rPr lang="es-PE" sz="4400">
                <a:latin typeface="Arial"/>
              </a:rPr>
              <a:t>Pulse para editar el formato del texto de título</a:t>
            </a:r>
            <a:endParaRPr/>
          </a:p>
        </p:txBody>
      </p:sp>
      <p:sp>
        <p:nvSpPr>
          <p:cNvPr id="2" name="PlaceHolder 2"/>
          <p:cNvSpPr>
            <a:spLocks noGrp="1"/>
          </p:cNvSpPr>
          <p:nvPr>
            <p:ph type="body"/>
          </p:nvPr>
        </p:nvSpPr>
        <p:spPr>
          <a:xfrm>
            <a:off x="457200" y="1604520"/>
            <a:ext cx="8229240" cy="3977280"/>
          </a:xfrm>
          <a:prstGeom prst="rect">
            <a:avLst/>
          </a:prstGeom>
        </p:spPr>
        <p:txBody>
          <a:bodyPr lIns="0" rIns="0" tIns="0" bIns="0"/>
          <a:p>
            <a:pPr>
              <a:buSzPct val="45000"/>
              <a:buFont typeface="StarSymbol"/>
              <a:buChar char=""/>
            </a:pPr>
            <a:r>
              <a:rPr lang="es-PE" sz="3200">
                <a:latin typeface="Arial"/>
              </a:rPr>
              <a:t>Pulse para editar el formato de esquema del texto</a:t>
            </a:r>
            <a:endParaRPr/>
          </a:p>
          <a:p>
            <a:pPr lvl="1">
              <a:buSzPct val="75000"/>
              <a:buFont typeface="StarSymbol"/>
              <a:buChar char=""/>
            </a:pPr>
            <a:r>
              <a:rPr lang="es-PE" sz="2800">
                <a:latin typeface="Arial"/>
              </a:rPr>
              <a:t>Segundo nivel del esquema</a:t>
            </a:r>
            <a:endParaRPr/>
          </a:p>
          <a:p>
            <a:pPr lvl="2">
              <a:buSzPct val="45000"/>
              <a:buFont typeface="StarSymbol"/>
              <a:buChar char=""/>
            </a:pPr>
            <a:r>
              <a:rPr lang="es-PE" sz="2400">
                <a:latin typeface="Arial"/>
              </a:rPr>
              <a:t>Tercer nivel del esquema</a:t>
            </a:r>
            <a:endParaRPr/>
          </a:p>
          <a:p>
            <a:pPr lvl="3">
              <a:buSzPct val="75000"/>
              <a:buFont typeface="StarSymbol"/>
              <a:buChar char=""/>
            </a:pPr>
            <a:r>
              <a:rPr lang="es-PE" sz="2000">
                <a:latin typeface="Arial"/>
              </a:rPr>
              <a:t>Cuarto nivel del esquema</a:t>
            </a:r>
            <a:endParaRPr/>
          </a:p>
          <a:p>
            <a:pPr lvl="4">
              <a:buSzPct val="45000"/>
              <a:buFont typeface="StarSymbol"/>
              <a:buChar char=""/>
            </a:pPr>
            <a:r>
              <a:rPr lang="es-PE" sz="2000">
                <a:latin typeface="Arial"/>
              </a:rPr>
              <a:t>Quinto nivel del esquema</a:t>
            </a:r>
            <a:endParaRPr/>
          </a:p>
          <a:p>
            <a:pPr lvl="5">
              <a:buSzPct val="45000"/>
              <a:buFont typeface="StarSymbol"/>
              <a:buChar char=""/>
            </a:pPr>
            <a:r>
              <a:rPr lang="es-PE" sz="2000">
                <a:latin typeface="Arial"/>
              </a:rPr>
              <a:t>Sexto nivel del esquema</a:t>
            </a:r>
            <a:endParaRPr/>
          </a:p>
          <a:p>
            <a:pPr lvl="6">
              <a:buSzPct val="45000"/>
              <a:buFont typeface="StarSymbol"/>
              <a:buChar char=""/>
            </a:pPr>
            <a:r>
              <a:rPr lang="es-PE" sz="2000">
                <a:latin typeface="Arial"/>
              </a:rPr>
              <a:t>Séptimo nivel del esquema</a:t>
            </a:r>
            <a:endParaRPr/>
          </a:p>
        </p:txBody>
      </p:sp>
    </p:spTree>
  </p:cSld>
  <p:clrMap bg1="lt1" bg2="lt2" tx1="dk1"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id="37" name="6 Imagen" descr=""/>
          <p:cNvPicPr/>
          <p:nvPr/>
        </p:nvPicPr>
        <p:blipFill>
          <a:blip r:embed="rId2"/>
          <a:stretch/>
        </p:blipFill>
        <p:spPr>
          <a:xfrm>
            <a:off x="0" y="0"/>
            <a:ext cx="9142920" cy="6856920"/>
          </a:xfrm>
          <a:prstGeom prst="rect">
            <a:avLst/>
          </a:prstGeom>
          <a:ln>
            <a:noFill/>
          </a:ln>
        </p:spPr>
      </p:pic>
      <p:sp>
        <p:nvSpPr>
          <p:cNvPr id="38" name="PlaceHolder 1"/>
          <p:cNvSpPr>
            <a:spLocks noGrp="1"/>
          </p:cNvSpPr>
          <p:nvPr>
            <p:ph type="title"/>
          </p:nvPr>
        </p:nvSpPr>
        <p:spPr>
          <a:xfrm>
            <a:off x="457200" y="273600"/>
            <a:ext cx="8228880" cy="1144440"/>
          </a:xfrm>
          <a:prstGeom prst="rect">
            <a:avLst/>
          </a:prstGeom>
        </p:spPr>
        <p:txBody>
          <a:bodyPr lIns="0" rIns="0" tIns="0" bIns="0" anchor="ctr"/>
          <a:p>
            <a:r>
              <a:rPr lang="es-PE">
                <a:latin typeface="Arial"/>
              </a:rPr>
              <a:t>Pulse para editar el formato del texto de título</a:t>
            </a:r>
            <a:endParaRPr/>
          </a:p>
        </p:txBody>
      </p:sp>
      <p:sp>
        <p:nvSpPr>
          <p:cNvPr id="39" name="PlaceHolder 2"/>
          <p:cNvSpPr>
            <a:spLocks noGrp="1"/>
          </p:cNvSpPr>
          <p:nvPr>
            <p:ph type="body"/>
          </p:nvPr>
        </p:nvSpPr>
        <p:spPr>
          <a:xfrm>
            <a:off x="457200" y="1604520"/>
            <a:ext cx="8228880" cy="3976920"/>
          </a:xfrm>
          <a:prstGeom prst="rect">
            <a:avLst/>
          </a:prstGeom>
        </p:spPr>
        <p:txBody>
          <a:bodyPr lIns="0" rIns="0" tIns="0" bIns="0"/>
          <a:p>
            <a:pPr>
              <a:buSzPct val="45000"/>
              <a:buFont typeface="StarSymbol"/>
              <a:buChar char=""/>
            </a:pPr>
            <a:r>
              <a:rPr lang="es-PE">
                <a:latin typeface="Arial"/>
              </a:rPr>
              <a:t>Pulse para editar el formato de esquema del texto</a:t>
            </a:r>
            <a:endParaRPr/>
          </a:p>
          <a:p>
            <a:pPr lvl="1">
              <a:buSzPct val="75000"/>
              <a:buFont typeface="StarSymbol"/>
              <a:buChar char=""/>
            </a:pPr>
            <a:r>
              <a:rPr lang="es-PE">
                <a:latin typeface="Arial"/>
              </a:rPr>
              <a:t>Segundo nivel del esquema</a:t>
            </a:r>
            <a:endParaRPr/>
          </a:p>
          <a:p>
            <a:pPr lvl="2">
              <a:buSzPct val="45000"/>
              <a:buFont typeface="StarSymbol"/>
              <a:buChar char=""/>
            </a:pPr>
            <a:r>
              <a:rPr lang="es-PE">
                <a:latin typeface="Arial"/>
              </a:rPr>
              <a:t>Tercer nivel del esquema</a:t>
            </a:r>
            <a:endParaRPr/>
          </a:p>
          <a:p>
            <a:pPr lvl="3">
              <a:buSzPct val="75000"/>
              <a:buFont typeface="StarSymbol"/>
              <a:buChar char=""/>
            </a:pPr>
            <a:r>
              <a:rPr lang="es-PE">
                <a:latin typeface="Arial"/>
              </a:rPr>
              <a:t>Cuarto nivel del esquema</a:t>
            </a:r>
            <a:endParaRPr/>
          </a:p>
          <a:p>
            <a:pPr lvl="4">
              <a:buSzPct val="45000"/>
              <a:buFont typeface="StarSymbol"/>
              <a:buChar char=""/>
            </a:pPr>
            <a:r>
              <a:rPr lang="es-PE">
                <a:latin typeface="Arial"/>
              </a:rPr>
              <a:t>Quinto nivel del esquema</a:t>
            </a:r>
            <a:endParaRPr/>
          </a:p>
          <a:p>
            <a:pPr lvl="5">
              <a:buSzPct val="45000"/>
              <a:buFont typeface="StarSymbol"/>
              <a:buChar char=""/>
            </a:pPr>
            <a:r>
              <a:rPr lang="es-PE">
                <a:latin typeface="Arial"/>
              </a:rPr>
              <a:t>Sexto nivel del esquema</a:t>
            </a:r>
            <a:endParaRPr/>
          </a:p>
          <a:p>
            <a:pPr lvl="6">
              <a:buSzPct val="45000"/>
              <a:buFont typeface="StarSymbol"/>
              <a:buChar char=""/>
            </a:pPr>
            <a:r>
              <a:rPr lang="es-PE">
                <a:latin typeface="Arial"/>
              </a:rPr>
              <a:t>Séptimo nivel del esquema</a:t>
            </a:r>
            <a:endParaRPr/>
          </a:p>
        </p:txBody>
      </p:sp>
    </p:spTree>
  </p:cSld>
  <p:clrMap bg1="lt1" bg2="lt2" tx1="dk1" tx2="dk2" accent1="accent1" accent2="accent2" accent3="accent3" accent4="accent4" accent5="accent5" accent6="accent6" hlink="hlink" folHlink="folHlink"/>
  <p:sldLayoutIdLst>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id="74" name="6 Imagen" descr=""/>
          <p:cNvPicPr/>
          <p:nvPr/>
        </p:nvPicPr>
        <p:blipFill>
          <a:blip r:embed="rId2"/>
          <a:stretch/>
        </p:blipFill>
        <p:spPr>
          <a:xfrm>
            <a:off x="0" y="0"/>
            <a:ext cx="9142920" cy="6856920"/>
          </a:xfrm>
          <a:prstGeom prst="rect">
            <a:avLst/>
          </a:prstGeom>
          <a:ln>
            <a:noFill/>
          </a:ln>
        </p:spPr>
      </p:pic>
      <p:sp>
        <p:nvSpPr>
          <p:cNvPr id="75" name="PlaceHolder 1"/>
          <p:cNvSpPr>
            <a:spLocks noGrp="1"/>
          </p:cNvSpPr>
          <p:nvPr>
            <p:ph type="title"/>
          </p:nvPr>
        </p:nvSpPr>
        <p:spPr>
          <a:xfrm>
            <a:off x="457200" y="273600"/>
            <a:ext cx="8228880" cy="1144440"/>
          </a:xfrm>
          <a:prstGeom prst="rect">
            <a:avLst/>
          </a:prstGeom>
        </p:spPr>
        <p:txBody>
          <a:bodyPr lIns="0" rIns="0" tIns="0" bIns="0" anchor="ctr"/>
          <a:p>
            <a:r>
              <a:rPr lang="es-PE">
                <a:latin typeface="Arial"/>
              </a:rPr>
              <a:t>Pulse para editar el formato del texto de título</a:t>
            </a:r>
            <a:endParaRPr/>
          </a:p>
        </p:txBody>
      </p:sp>
      <p:sp>
        <p:nvSpPr>
          <p:cNvPr id="76" name="PlaceHolder 2"/>
          <p:cNvSpPr>
            <a:spLocks noGrp="1"/>
          </p:cNvSpPr>
          <p:nvPr>
            <p:ph type="body"/>
          </p:nvPr>
        </p:nvSpPr>
        <p:spPr>
          <a:xfrm>
            <a:off x="457200" y="1604520"/>
            <a:ext cx="8229240" cy="3977280"/>
          </a:xfrm>
          <a:prstGeom prst="rect">
            <a:avLst/>
          </a:prstGeom>
        </p:spPr>
        <p:txBody>
          <a:bodyPr lIns="0" rIns="0" tIns="0" bIns="0"/>
          <a:p>
            <a:pPr>
              <a:buSzPct val="45000"/>
              <a:buFont typeface="StarSymbol"/>
              <a:buChar char=""/>
            </a:pPr>
            <a:r>
              <a:rPr lang="es-PE" sz="3200">
                <a:latin typeface="Arial"/>
              </a:rPr>
              <a:t>Pulse para editar el formato de esquema del texto</a:t>
            </a:r>
            <a:endParaRPr/>
          </a:p>
          <a:p>
            <a:pPr lvl="1">
              <a:buSzPct val="75000"/>
              <a:buFont typeface="StarSymbol"/>
              <a:buChar char=""/>
            </a:pPr>
            <a:r>
              <a:rPr lang="es-PE" sz="2800">
                <a:latin typeface="Arial"/>
              </a:rPr>
              <a:t>Segundo nivel del esquema</a:t>
            </a:r>
            <a:endParaRPr/>
          </a:p>
          <a:p>
            <a:pPr lvl="2">
              <a:buSzPct val="45000"/>
              <a:buFont typeface="StarSymbol"/>
              <a:buChar char=""/>
            </a:pPr>
            <a:r>
              <a:rPr lang="es-PE" sz="2400">
                <a:latin typeface="Arial"/>
              </a:rPr>
              <a:t>Tercer nivel del esquema</a:t>
            </a:r>
            <a:endParaRPr/>
          </a:p>
          <a:p>
            <a:pPr lvl="3">
              <a:buSzPct val="75000"/>
              <a:buFont typeface="StarSymbol"/>
              <a:buChar char=""/>
            </a:pPr>
            <a:r>
              <a:rPr lang="es-PE" sz="2000">
                <a:latin typeface="Arial"/>
              </a:rPr>
              <a:t>Cuarto nivel del esquema</a:t>
            </a:r>
            <a:endParaRPr/>
          </a:p>
          <a:p>
            <a:pPr lvl="4">
              <a:buSzPct val="45000"/>
              <a:buFont typeface="StarSymbol"/>
              <a:buChar char=""/>
            </a:pPr>
            <a:r>
              <a:rPr lang="es-PE" sz="2000">
                <a:latin typeface="Arial"/>
              </a:rPr>
              <a:t>Quinto nivel del esquema</a:t>
            </a:r>
            <a:endParaRPr/>
          </a:p>
          <a:p>
            <a:pPr lvl="5">
              <a:buSzPct val="45000"/>
              <a:buFont typeface="StarSymbol"/>
              <a:buChar char=""/>
            </a:pPr>
            <a:r>
              <a:rPr lang="es-PE" sz="2000">
                <a:latin typeface="Arial"/>
              </a:rPr>
              <a:t>Sexto nivel del esquema</a:t>
            </a:r>
            <a:endParaRPr/>
          </a:p>
          <a:p>
            <a:pPr lvl="6">
              <a:buSzPct val="45000"/>
              <a:buFont typeface="StarSymbol"/>
              <a:buChar char=""/>
            </a:pPr>
            <a:r>
              <a:rPr lang="es-PE" sz="2000">
                <a:latin typeface="Arial"/>
              </a:rPr>
              <a:t>Séptimo nivel del esquema</a:t>
            </a:r>
            <a:endParaRPr/>
          </a:p>
        </p:txBody>
      </p:sp>
    </p:spTree>
  </p:cSld>
  <p:clrMap bg1="lt1" bg2="lt2" tx1="dk1" tx2="dk2" accent1="accent1" accent2="accent2" accent3="accent3" accent4="accent4" accent5="accent5" accent6="accent6" hlink="hlink" folHlink="folHlink"/>
  <p:sldLayoutIdLst>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id="111" name="6 Imagen" descr=""/>
          <p:cNvPicPr/>
          <p:nvPr/>
        </p:nvPicPr>
        <p:blipFill>
          <a:blip r:embed="rId2"/>
          <a:stretch/>
        </p:blipFill>
        <p:spPr>
          <a:xfrm>
            <a:off x="0" y="0"/>
            <a:ext cx="9142920" cy="6856920"/>
          </a:xfrm>
          <a:prstGeom prst="rect">
            <a:avLst/>
          </a:prstGeom>
          <a:ln>
            <a:noFill/>
          </a:ln>
        </p:spPr>
      </p:pic>
      <p:sp>
        <p:nvSpPr>
          <p:cNvPr id="112" name="PlaceHolder 1"/>
          <p:cNvSpPr>
            <a:spLocks noGrp="1"/>
          </p:cNvSpPr>
          <p:nvPr>
            <p:ph type="title"/>
          </p:nvPr>
        </p:nvSpPr>
        <p:spPr>
          <a:xfrm>
            <a:off x="457200" y="273600"/>
            <a:ext cx="8229240" cy="1144800"/>
          </a:xfrm>
          <a:prstGeom prst="rect">
            <a:avLst/>
          </a:prstGeom>
        </p:spPr>
        <p:txBody>
          <a:bodyPr lIns="0" rIns="0" tIns="0" bIns="0" anchor="ctr"/>
          <a:p>
            <a:pPr algn="ctr"/>
            <a:r>
              <a:rPr lang="es-PE" sz="4400">
                <a:latin typeface="Arial"/>
              </a:rPr>
              <a:t>Pulse para editar el formato del texto de título</a:t>
            </a:r>
            <a:endParaRPr/>
          </a:p>
        </p:txBody>
      </p:sp>
      <p:sp>
        <p:nvSpPr>
          <p:cNvPr id="113" name="PlaceHolder 2"/>
          <p:cNvSpPr>
            <a:spLocks noGrp="1"/>
          </p:cNvSpPr>
          <p:nvPr>
            <p:ph type="body"/>
          </p:nvPr>
        </p:nvSpPr>
        <p:spPr>
          <a:xfrm>
            <a:off x="457200" y="1604520"/>
            <a:ext cx="8229240" cy="3977280"/>
          </a:xfrm>
          <a:prstGeom prst="rect">
            <a:avLst/>
          </a:prstGeom>
        </p:spPr>
        <p:txBody>
          <a:bodyPr lIns="0" rIns="0" tIns="0" bIns="0"/>
          <a:p>
            <a:pPr>
              <a:buSzPct val="45000"/>
              <a:buFont typeface="StarSymbol"/>
              <a:buChar char=""/>
            </a:pPr>
            <a:r>
              <a:rPr lang="es-PE" sz="3200">
                <a:latin typeface="Arial"/>
              </a:rPr>
              <a:t>Pulse para editar el formato de esquema del texto</a:t>
            </a:r>
            <a:endParaRPr/>
          </a:p>
          <a:p>
            <a:pPr lvl="1">
              <a:buSzPct val="75000"/>
              <a:buFont typeface="StarSymbol"/>
              <a:buChar char=""/>
            </a:pPr>
            <a:r>
              <a:rPr lang="es-PE" sz="2800">
                <a:latin typeface="Arial"/>
              </a:rPr>
              <a:t>Segundo nivel del esquema</a:t>
            </a:r>
            <a:endParaRPr/>
          </a:p>
          <a:p>
            <a:pPr lvl="2">
              <a:buSzPct val="45000"/>
              <a:buFont typeface="StarSymbol"/>
              <a:buChar char=""/>
            </a:pPr>
            <a:r>
              <a:rPr lang="es-PE" sz="2400">
                <a:latin typeface="Arial"/>
              </a:rPr>
              <a:t>Tercer nivel del esquema</a:t>
            </a:r>
            <a:endParaRPr/>
          </a:p>
          <a:p>
            <a:pPr lvl="3">
              <a:buSzPct val="75000"/>
              <a:buFont typeface="StarSymbol"/>
              <a:buChar char=""/>
            </a:pPr>
            <a:r>
              <a:rPr lang="es-PE" sz="2000">
                <a:latin typeface="Arial"/>
              </a:rPr>
              <a:t>Cuarto nivel del esquema</a:t>
            </a:r>
            <a:endParaRPr/>
          </a:p>
          <a:p>
            <a:pPr lvl="4">
              <a:buSzPct val="45000"/>
              <a:buFont typeface="StarSymbol"/>
              <a:buChar char=""/>
            </a:pPr>
            <a:r>
              <a:rPr lang="es-PE" sz="2000">
                <a:latin typeface="Arial"/>
              </a:rPr>
              <a:t>Quinto nivel del esquema</a:t>
            </a:r>
            <a:endParaRPr/>
          </a:p>
          <a:p>
            <a:pPr lvl="5">
              <a:buSzPct val="45000"/>
              <a:buFont typeface="StarSymbol"/>
              <a:buChar char=""/>
            </a:pPr>
            <a:r>
              <a:rPr lang="es-PE" sz="2000">
                <a:latin typeface="Arial"/>
              </a:rPr>
              <a:t>Sexto nivel del esquema</a:t>
            </a:r>
            <a:endParaRPr/>
          </a:p>
          <a:p>
            <a:pPr lvl="6">
              <a:buSzPct val="45000"/>
              <a:buFont typeface="StarSymbol"/>
              <a:buChar char=""/>
            </a:pPr>
            <a:r>
              <a:rPr lang="es-PE" sz="2000">
                <a:latin typeface="Arial"/>
              </a:rPr>
              <a:t>Séptimo nivel del esquema</a:t>
            </a:r>
            <a:endParaRPr/>
          </a:p>
        </p:txBody>
      </p:sp>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id="148" name="6 Imagen" descr=""/>
          <p:cNvPicPr/>
          <p:nvPr/>
        </p:nvPicPr>
        <p:blipFill>
          <a:blip r:embed="rId2"/>
          <a:stretch/>
        </p:blipFill>
        <p:spPr>
          <a:xfrm>
            <a:off x="0" y="0"/>
            <a:ext cx="9142920" cy="6856920"/>
          </a:xfrm>
          <a:prstGeom prst="rect">
            <a:avLst/>
          </a:prstGeom>
          <a:ln>
            <a:noFill/>
          </a:ln>
        </p:spPr>
      </p:pic>
      <p:sp>
        <p:nvSpPr>
          <p:cNvPr id="149" name="PlaceHolder 1"/>
          <p:cNvSpPr>
            <a:spLocks noGrp="1"/>
          </p:cNvSpPr>
          <p:nvPr>
            <p:ph type="title"/>
          </p:nvPr>
        </p:nvSpPr>
        <p:spPr>
          <a:xfrm>
            <a:off x="457200" y="273600"/>
            <a:ext cx="8229240" cy="1144800"/>
          </a:xfrm>
          <a:prstGeom prst="rect">
            <a:avLst/>
          </a:prstGeom>
        </p:spPr>
        <p:txBody>
          <a:bodyPr lIns="0" rIns="0" tIns="0" bIns="0" anchor="ctr"/>
          <a:p>
            <a:pPr algn="ctr"/>
            <a:r>
              <a:rPr lang="es-PE" sz="4400">
                <a:latin typeface="Arial"/>
              </a:rPr>
              <a:t>Pulse para editar el formato del texto de título</a:t>
            </a:r>
            <a:endParaRPr/>
          </a:p>
        </p:txBody>
      </p:sp>
      <p:sp>
        <p:nvSpPr>
          <p:cNvPr id="150" name="PlaceHolder 2"/>
          <p:cNvSpPr>
            <a:spLocks noGrp="1"/>
          </p:cNvSpPr>
          <p:nvPr>
            <p:ph type="body"/>
          </p:nvPr>
        </p:nvSpPr>
        <p:spPr>
          <a:xfrm>
            <a:off x="457200" y="1604520"/>
            <a:ext cx="8229240" cy="3977280"/>
          </a:xfrm>
          <a:prstGeom prst="rect">
            <a:avLst/>
          </a:prstGeom>
        </p:spPr>
        <p:txBody>
          <a:bodyPr lIns="0" rIns="0" tIns="0" bIns="0"/>
          <a:p>
            <a:pPr>
              <a:buSzPct val="45000"/>
              <a:buFont typeface="StarSymbol"/>
              <a:buChar char=""/>
            </a:pPr>
            <a:r>
              <a:rPr lang="es-PE" sz="3200">
                <a:latin typeface="Arial"/>
              </a:rPr>
              <a:t>Pulse para editar el formato de esquema del texto</a:t>
            </a:r>
            <a:endParaRPr/>
          </a:p>
          <a:p>
            <a:pPr lvl="1">
              <a:buSzPct val="75000"/>
              <a:buFont typeface="StarSymbol"/>
              <a:buChar char=""/>
            </a:pPr>
            <a:r>
              <a:rPr lang="es-PE" sz="2800">
                <a:latin typeface="Arial"/>
              </a:rPr>
              <a:t>Segundo nivel del esquema</a:t>
            </a:r>
            <a:endParaRPr/>
          </a:p>
          <a:p>
            <a:pPr lvl="2">
              <a:buSzPct val="45000"/>
              <a:buFont typeface="StarSymbol"/>
              <a:buChar char=""/>
            </a:pPr>
            <a:r>
              <a:rPr lang="es-PE" sz="2400">
                <a:latin typeface="Arial"/>
              </a:rPr>
              <a:t>Tercer nivel del esquema</a:t>
            </a:r>
            <a:endParaRPr/>
          </a:p>
          <a:p>
            <a:pPr lvl="3">
              <a:buSzPct val="75000"/>
              <a:buFont typeface="StarSymbol"/>
              <a:buChar char=""/>
            </a:pPr>
            <a:r>
              <a:rPr lang="es-PE" sz="2000">
                <a:latin typeface="Arial"/>
              </a:rPr>
              <a:t>Cuarto nivel del esquema</a:t>
            </a:r>
            <a:endParaRPr/>
          </a:p>
          <a:p>
            <a:pPr lvl="4">
              <a:buSzPct val="45000"/>
              <a:buFont typeface="StarSymbol"/>
              <a:buChar char=""/>
            </a:pPr>
            <a:r>
              <a:rPr lang="es-PE" sz="2000">
                <a:latin typeface="Arial"/>
              </a:rPr>
              <a:t>Quinto nivel del esquema</a:t>
            </a:r>
            <a:endParaRPr/>
          </a:p>
          <a:p>
            <a:pPr lvl="5">
              <a:buSzPct val="45000"/>
              <a:buFont typeface="StarSymbol"/>
              <a:buChar char=""/>
            </a:pPr>
            <a:r>
              <a:rPr lang="es-PE" sz="2000">
                <a:latin typeface="Arial"/>
              </a:rPr>
              <a:t>Sexto nivel del esquema</a:t>
            </a:r>
            <a:endParaRPr/>
          </a:p>
          <a:p>
            <a:pPr lvl="6">
              <a:buSzPct val="45000"/>
              <a:buFont typeface="StarSymbol"/>
              <a:buChar char=""/>
            </a:pPr>
            <a:r>
              <a:rPr lang="es-PE" sz="2000">
                <a:latin typeface="Arial"/>
              </a:rPr>
              <a:t>Séptimo nivel del esquema</a:t>
            </a:r>
            <a:endParaRPr/>
          </a:p>
        </p:txBody>
      </p:sp>
    </p:spTree>
  </p:cSld>
  <p:clrMap bg1="lt1" bg2="lt2" tx1="dk1" tx2="dk2" accent1="accent1" accent2="accent2" accent3="accent3" accent4="accent4" accent5="accent5" accent6="accent6" hlink="hlink" folHlink="folHlink"/>
  <p:sldLayoutIdLst>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id="185" name="6 Imagen" descr=""/>
          <p:cNvPicPr/>
          <p:nvPr/>
        </p:nvPicPr>
        <p:blipFill>
          <a:blip r:embed="rId2"/>
          <a:stretch/>
        </p:blipFill>
        <p:spPr>
          <a:xfrm>
            <a:off x="0" y="0"/>
            <a:ext cx="9142920" cy="6856920"/>
          </a:xfrm>
          <a:prstGeom prst="rect">
            <a:avLst/>
          </a:prstGeom>
          <a:ln>
            <a:noFill/>
          </a:ln>
        </p:spPr>
      </p:pic>
      <p:sp>
        <p:nvSpPr>
          <p:cNvPr id="186" name="PlaceHolder 1"/>
          <p:cNvSpPr>
            <a:spLocks noGrp="1"/>
          </p:cNvSpPr>
          <p:nvPr>
            <p:ph type="title"/>
          </p:nvPr>
        </p:nvSpPr>
        <p:spPr>
          <a:xfrm>
            <a:off x="457200" y="273600"/>
            <a:ext cx="8229240" cy="1144800"/>
          </a:xfrm>
          <a:prstGeom prst="rect">
            <a:avLst/>
          </a:prstGeom>
        </p:spPr>
        <p:txBody>
          <a:bodyPr lIns="0" rIns="0" tIns="0" bIns="0" anchor="ctr"/>
          <a:p>
            <a:pPr algn="ctr"/>
            <a:r>
              <a:rPr lang="es-PE" sz="4400">
                <a:latin typeface="Arial"/>
              </a:rPr>
              <a:t>Pulse para editar el formato del texto de título</a:t>
            </a:r>
            <a:endParaRPr/>
          </a:p>
        </p:txBody>
      </p:sp>
      <p:sp>
        <p:nvSpPr>
          <p:cNvPr id="187" name="PlaceHolder 2"/>
          <p:cNvSpPr>
            <a:spLocks noGrp="1"/>
          </p:cNvSpPr>
          <p:nvPr>
            <p:ph type="body"/>
          </p:nvPr>
        </p:nvSpPr>
        <p:spPr>
          <a:xfrm>
            <a:off x="457200" y="1604520"/>
            <a:ext cx="8229240" cy="3977280"/>
          </a:xfrm>
          <a:prstGeom prst="rect">
            <a:avLst/>
          </a:prstGeom>
        </p:spPr>
        <p:txBody>
          <a:bodyPr lIns="0" rIns="0" tIns="0" bIns="0"/>
          <a:p>
            <a:pPr>
              <a:buSzPct val="45000"/>
              <a:buFont typeface="StarSymbol"/>
              <a:buChar char=""/>
            </a:pPr>
            <a:r>
              <a:rPr lang="es-PE" sz="3200">
                <a:latin typeface="Arial"/>
              </a:rPr>
              <a:t>Pulse para editar el formato de esquema del texto</a:t>
            </a:r>
            <a:endParaRPr/>
          </a:p>
          <a:p>
            <a:pPr lvl="1">
              <a:buSzPct val="75000"/>
              <a:buFont typeface="StarSymbol"/>
              <a:buChar char=""/>
            </a:pPr>
            <a:r>
              <a:rPr lang="es-PE" sz="2800">
                <a:latin typeface="Arial"/>
              </a:rPr>
              <a:t>Segundo nivel del esquema</a:t>
            </a:r>
            <a:endParaRPr/>
          </a:p>
          <a:p>
            <a:pPr lvl="2">
              <a:buSzPct val="45000"/>
              <a:buFont typeface="StarSymbol"/>
              <a:buChar char=""/>
            </a:pPr>
            <a:r>
              <a:rPr lang="es-PE" sz="2400">
                <a:latin typeface="Arial"/>
              </a:rPr>
              <a:t>Tercer nivel del esquema</a:t>
            </a:r>
            <a:endParaRPr/>
          </a:p>
          <a:p>
            <a:pPr lvl="3">
              <a:buSzPct val="75000"/>
              <a:buFont typeface="StarSymbol"/>
              <a:buChar char=""/>
            </a:pPr>
            <a:r>
              <a:rPr lang="es-PE" sz="2000">
                <a:latin typeface="Arial"/>
              </a:rPr>
              <a:t>Cuarto nivel del esquema</a:t>
            </a:r>
            <a:endParaRPr/>
          </a:p>
          <a:p>
            <a:pPr lvl="4">
              <a:buSzPct val="45000"/>
              <a:buFont typeface="StarSymbol"/>
              <a:buChar char=""/>
            </a:pPr>
            <a:r>
              <a:rPr lang="es-PE" sz="2000">
                <a:latin typeface="Arial"/>
              </a:rPr>
              <a:t>Quinto nivel del esquema</a:t>
            </a:r>
            <a:endParaRPr/>
          </a:p>
          <a:p>
            <a:pPr lvl="5">
              <a:buSzPct val="45000"/>
              <a:buFont typeface="StarSymbol"/>
              <a:buChar char=""/>
            </a:pPr>
            <a:r>
              <a:rPr lang="es-PE" sz="2000">
                <a:latin typeface="Arial"/>
              </a:rPr>
              <a:t>Sexto nivel del esquema</a:t>
            </a:r>
            <a:endParaRPr/>
          </a:p>
          <a:p>
            <a:pPr lvl="6">
              <a:buSzPct val="45000"/>
              <a:buFont typeface="StarSymbol"/>
              <a:buChar char=""/>
            </a:pPr>
            <a:r>
              <a:rPr lang="es-PE" sz="2000">
                <a:latin typeface="Arial"/>
              </a:rPr>
              <a:t>Séptimo nivel del esquema</a:t>
            </a:r>
            <a:endParaRPr/>
          </a:p>
        </p:txBody>
      </p:sp>
    </p:spTree>
  </p:cSld>
  <p:clrMap bg1="lt1" bg2="lt2" tx1="dk1" tx2="dk2" accent1="accent1" accent2="accent2" accent3="accent3" accent4="accent4" accent5="accent5" accent6="accent6" hlink="hlink" folHlink="folHlink"/>
  <p:sldLayoutIdLst>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pic>
        <p:nvPicPr>
          <p:cNvPr id="222" name="6 Imagen" descr=""/>
          <p:cNvPicPr/>
          <p:nvPr/>
        </p:nvPicPr>
        <p:blipFill>
          <a:blip r:embed="rId2"/>
          <a:stretch/>
        </p:blipFill>
        <p:spPr>
          <a:xfrm>
            <a:off x="0" y="0"/>
            <a:ext cx="9142920" cy="6856920"/>
          </a:xfrm>
          <a:prstGeom prst="rect">
            <a:avLst/>
          </a:prstGeom>
          <a:ln>
            <a:noFill/>
          </a:ln>
        </p:spPr>
      </p:pic>
      <p:sp>
        <p:nvSpPr>
          <p:cNvPr id="223" name="PlaceHolder 1"/>
          <p:cNvSpPr>
            <a:spLocks noGrp="1"/>
          </p:cNvSpPr>
          <p:nvPr>
            <p:ph type="title"/>
          </p:nvPr>
        </p:nvSpPr>
        <p:spPr>
          <a:xfrm>
            <a:off x="457200" y="273600"/>
            <a:ext cx="8229240" cy="1144800"/>
          </a:xfrm>
          <a:prstGeom prst="rect">
            <a:avLst/>
          </a:prstGeom>
        </p:spPr>
        <p:txBody>
          <a:bodyPr lIns="0" rIns="0" tIns="0" bIns="0" anchor="ctr"/>
          <a:p>
            <a:pPr algn="ctr"/>
            <a:r>
              <a:rPr lang="es-PE" sz="4400">
                <a:latin typeface="Arial"/>
              </a:rPr>
              <a:t>Pulse para editar el formato del texto de título</a:t>
            </a:r>
            <a:endParaRPr/>
          </a:p>
        </p:txBody>
      </p:sp>
      <p:sp>
        <p:nvSpPr>
          <p:cNvPr id="224" name="PlaceHolder 2"/>
          <p:cNvSpPr>
            <a:spLocks noGrp="1"/>
          </p:cNvSpPr>
          <p:nvPr>
            <p:ph type="body"/>
          </p:nvPr>
        </p:nvSpPr>
        <p:spPr>
          <a:xfrm>
            <a:off x="457200" y="1604520"/>
            <a:ext cx="8229240" cy="3977280"/>
          </a:xfrm>
          <a:prstGeom prst="rect">
            <a:avLst/>
          </a:prstGeom>
        </p:spPr>
        <p:txBody>
          <a:bodyPr lIns="0" rIns="0" tIns="0" bIns="0"/>
          <a:p>
            <a:pPr>
              <a:buSzPct val="45000"/>
              <a:buFont typeface="StarSymbol"/>
              <a:buChar char=""/>
            </a:pPr>
            <a:r>
              <a:rPr lang="es-PE" sz="3200">
                <a:latin typeface="Arial"/>
              </a:rPr>
              <a:t>Pulse para editar el formato de esquema del texto</a:t>
            </a:r>
            <a:endParaRPr/>
          </a:p>
          <a:p>
            <a:pPr lvl="1">
              <a:buSzPct val="75000"/>
              <a:buFont typeface="StarSymbol"/>
              <a:buChar char=""/>
            </a:pPr>
            <a:r>
              <a:rPr lang="es-PE" sz="2800">
                <a:latin typeface="Arial"/>
              </a:rPr>
              <a:t>Segundo nivel del esquema</a:t>
            </a:r>
            <a:endParaRPr/>
          </a:p>
          <a:p>
            <a:pPr lvl="2">
              <a:buSzPct val="45000"/>
              <a:buFont typeface="StarSymbol"/>
              <a:buChar char=""/>
            </a:pPr>
            <a:r>
              <a:rPr lang="es-PE" sz="2400">
                <a:latin typeface="Arial"/>
              </a:rPr>
              <a:t>Tercer nivel del esquema</a:t>
            </a:r>
            <a:endParaRPr/>
          </a:p>
          <a:p>
            <a:pPr lvl="3">
              <a:buSzPct val="75000"/>
              <a:buFont typeface="StarSymbol"/>
              <a:buChar char=""/>
            </a:pPr>
            <a:r>
              <a:rPr lang="es-PE" sz="2000">
                <a:latin typeface="Arial"/>
              </a:rPr>
              <a:t>Cuarto nivel del esquema</a:t>
            </a:r>
            <a:endParaRPr/>
          </a:p>
          <a:p>
            <a:pPr lvl="4">
              <a:buSzPct val="45000"/>
              <a:buFont typeface="StarSymbol"/>
              <a:buChar char=""/>
            </a:pPr>
            <a:r>
              <a:rPr lang="es-PE" sz="2000">
                <a:latin typeface="Arial"/>
              </a:rPr>
              <a:t>Quinto nivel del esquema</a:t>
            </a:r>
            <a:endParaRPr/>
          </a:p>
          <a:p>
            <a:pPr lvl="5">
              <a:buSzPct val="45000"/>
              <a:buFont typeface="StarSymbol"/>
              <a:buChar char=""/>
            </a:pPr>
            <a:r>
              <a:rPr lang="es-PE" sz="2000">
                <a:latin typeface="Arial"/>
              </a:rPr>
              <a:t>Sexto nivel del esquema</a:t>
            </a:r>
            <a:endParaRPr/>
          </a:p>
          <a:p>
            <a:pPr lvl="6">
              <a:buSzPct val="45000"/>
              <a:buFont typeface="StarSymbol"/>
              <a:buChar char=""/>
            </a:pPr>
            <a:r>
              <a:rPr lang="es-PE" sz="2000">
                <a:latin typeface="Arial"/>
              </a:rPr>
              <a:t>Séptimo nivel del esquema</a:t>
            </a:r>
            <a:endParaRPr/>
          </a:p>
        </p:txBody>
      </p:sp>
    </p:spTree>
  </p:cSld>
  <p:clrMap bg1="lt1" bg2="lt2" tx1="dk1" tx2="dk2" accent1="accent1" accent2="accent2" accent3="accent3" accent4="accent4" accent5="accent5" accent6="accent6" hlink="hlink" folHlink="folHlink"/>
  <p:sldLayoutIdLst>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Lst>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slideLayout" Target="../slideLayouts/slideLayout73.xml"/>
</Relationships>
</file>

<file path=ppt/slides/_rels/slide13.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slideLayout" Target="../slideLayouts/slideLayout29.xml"/>
</Relationships>
</file>

<file path=ppt/slides/_rels/slide14.xml.rels><?xml version="1.0" encoding="UTF-8"?>
<Relationships xmlns="http://schemas.openxmlformats.org/package/2006/relationships"><Relationship Id="rId1" Type="http://schemas.openxmlformats.org/officeDocument/2006/relationships/image" Target="../media/image29.jpeg"/><Relationship Id="rId2" Type="http://schemas.openxmlformats.org/officeDocument/2006/relationships/slideLayout" Target="../slideLayouts/slideLayout29.xml"/>
</Relationships>
</file>

<file path=ppt/slides/_rels/slide15.xml.rels><?xml version="1.0" encoding="UTF-8"?>
<Relationships xmlns="http://schemas.openxmlformats.org/package/2006/relationships"><Relationship Id="rId1" Type="http://schemas.openxmlformats.org/officeDocument/2006/relationships/image" Target="../media/image30.jpeg"/><Relationship Id="rId2" Type="http://schemas.openxmlformats.org/officeDocument/2006/relationships/slideLayout" Target="../slideLayouts/slideLayout49.xml"/>
</Relationships>
</file>

<file path=ppt/slides/_rels/slide16.xml.rels><?xml version="1.0" encoding="UTF-8"?>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49.xml"/>
</Relationships>
</file>

<file path=ppt/slides/_rels/slide17.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image" Target="../media/image33.png"/><Relationship Id="rId3" Type="http://schemas.openxmlformats.org/officeDocument/2006/relationships/slideLayout" Target="../slideLayouts/slideLayout73.xml"/>
</Relationships>
</file>

<file path=ppt/slides/_rels/slide18.xml.rels><?xml version="1.0" encoding="UTF-8"?>
<Relationships xmlns="http://schemas.openxmlformats.org/package/2006/relationships"><Relationship Id="rId1" Type="http://schemas.openxmlformats.org/officeDocument/2006/relationships/image" Target="../media/image34.jpeg"/><Relationship Id="rId2" Type="http://schemas.openxmlformats.org/officeDocument/2006/relationships/slideLayout" Target="../slideLayouts/slideLayout49.xml"/>
</Relationships>
</file>

<file path=ppt/slides/_rels/slide19.xml.rels><?xml version="1.0" encoding="UTF-8"?>
<Relationships xmlns="http://schemas.openxmlformats.org/package/2006/relationships"><Relationship Id="rId1" Type="http://schemas.openxmlformats.org/officeDocument/2006/relationships/image" Target="../media/image35.jpeg"/><Relationship Id="rId2" Type="http://schemas.openxmlformats.org/officeDocument/2006/relationships/image" Target="../media/image36.jpeg"/><Relationship Id="rId3" Type="http://schemas.openxmlformats.org/officeDocument/2006/relationships/image" Target="../media/image37.jpeg"/><Relationship Id="rId4" Type="http://schemas.openxmlformats.org/officeDocument/2006/relationships/slideLayout" Target="../slideLayouts/slideLayout73.xml"/>
</Relationships>
</file>

<file path=ppt/slides/_rels/slide2.xml.rels><?xml version="1.0" encoding="UTF-8"?>
<Relationships xmlns="http://schemas.openxmlformats.org/package/2006/relationships"><Relationship Id="rId1" Type="http://schemas.openxmlformats.org/officeDocument/2006/relationships/image" Target="../media/image22.jpeg"/><Relationship Id="rId2"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38.png"/><Relationship Id="rId2" Type="http://schemas.openxmlformats.org/officeDocument/2006/relationships/slideLayout" Target="../slideLayouts/slideLayout61.xml"/>
</Relationships>
</file>

<file path=ppt/slides/_rels/slide21.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22.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23.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24.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25.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26.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27.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28.xml.rels><?xml version="1.0" encoding="UTF-8"?>
<Relationships xmlns="http://schemas.openxmlformats.org/package/2006/relationships"><Relationship Id="rId1" Type="http://schemas.openxmlformats.org/officeDocument/2006/relationships/image" Target="../media/image39.jpeg"/><Relationship Id="rId2" Type="http://schemas.openxmlformats.org/officeDocument/2006/relationships/slideLayout" Target="../slideLayouts/slideLayout61.xml"/>
</Relationships>
</file>

<file path=ppt/slides/_rels/slide29.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3.xml.rels><?xml version="1.0" encoding="UTF-8"?>
<Relationships xmlns="http://schemas.openxmlformats.org/package/2006/relationships"><Relationship Id="rId1" Type="http://schemas.openxmlformats.org/officeDocument/2006/relationships/image" Target="../media/image23.jpeg"/><Relationship Id="rId2" Type="http://schemas.openxmlformats.org/officeDocument/2006/relationships/slideLayout" Target="../slideLayouts/slideLayout1.xml"/>
</Relationships>
</file>

<file path=ppt/slides/_rels/slide30.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31.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32.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33.xml.rels><?xml version="1.0" encoding="UTF-8"?>
<Relationships xmlns="http://schemas.openxmlformats.org/package/2006/relationships"><Relationship Id="rId1" Type="http://schemas.openxmlformats.org/officeDocument/2006/relationships/image" Target="../media/image40.jpeg"/><Relationship Id="rId2" Type="http://schemas.openxmlformats.org/officeDocument/2006/relationships/slideLayout" Target="../slideLayouts/slideLayout61.xml"/>
</Relationships>
</file>

<file path=ppt/slides/_rels/slide34.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35.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36.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37.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38.xml.rels><?xml version="1.0" encoding="UTF-8"?>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slideLayout" Target="../slideLayouts/slideLayout61.xml"/>
</Relationships>
</file>

<file path=ppt/slides/_rels/slide39.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4.xml.rels><?xml version="1.0" encoding="UTF-8"?>
<Relationships xmlns="http://schemas.openxmlformats.org/package/2006/relationships"><Relationship Id="rId1" Type="http://schemas.openxmlformats.org/officeDocument/2006/relationships/image" Target="../media/image24.gif"/><Relationship Id="rId2" Type="http://schemas.openxmlformats.org/officeDocument/2006/relationships/image" Target="../media/image25.jpeg"/><Relationship Id="rId3" Type="http://schemas.openxmlformats.org/officeDocument/2006/relationships/slideLayout" Target="../slideLayouts/slideLayout29.xml"/>
</Relationships>
</file>

<file path=ppt/slides/_rels/slide40.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41.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42.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43.xml.rels><?xml version="1.0" encoding="UTF-8"?>
<Relationships xmlns="http://schemas.openxmlformats.org/package/2006/relationships"><Relationship Id="rId1" Type="http://schemas.openxmlformats.org/officeDocument/2006/relationships/slideLayout" Target="../slideLayouts/slideLayout61.xml"/>
</Relationships>
</file>

<file path=ppt/slides/_rels/slide5.xml.rels><?xml version="1.0" encoding="UTF-8"?>
<Relationships xmlns="http://schemas.openxmlformats.org/package/2006/relationships"><Relationship Id="rId1" Type="http://schemas.openxmlformats.org/officeDocument/2006/relationships/slideLayout" Target="../slideLayouts/slideLayout37.xml"/>
</Relationships>
</file>

<file path=ppt/slides/_rels/slide6.xml.rels><?xml version="1.0" encoding="UTF-8"?>
<Relationships xmlns="http://schemas.openxmlformats.org/package/2006/relationships"><Relationship Id="rId1" Type="http://schemas.openxmlformats.org/officeDocument/2006/relationships/slideLayout" Target="../slideLayouts/slideLayout49.xml"/>
</Relationships>
</file>

<file path=ppt/slides/_rels/slide7.xml.rels><?xml version="1.0" encoding="UTF-8"?>
<Relationships xmlns="http://schemas.openxmlformats.org/package/2006/relationships"><Relationship Id="rId1" Type="http://schemas.openxmlformats.org/officeDocument/2006/relationships/image" Target="../media/image26.png"/><Relationship Id="rId2" Type="http://schemas.openxmlformats.org/officeDocument/2006/relationships/image" Target="../media/image27.jpeg"/><Relationship Id="rId3" Type="http://schemas.openxmlformats.org/officeDocument/2006/relationships/slideLayout" Target="../slideLayouts/slideLayout61.xml"/><Relationship Id="rId4"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29.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73.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4" name="CustomShape 1"/>
          <p:cNvSpPr/>
          <p:nvPr/>
        </p:nvSpPr>
        <p:spPr>
          <a:xfrm>
            <a:off x="323640" y="1916280"/>
            <a:ext cx="6983640" cy="2448000"/>
          </a:xfrm>
          <a:prstGeom prst="rect">
            <a:avLst/>
          </a:prstGeom>
          <a:noFill/>
          <a:ln>
            <a:noFill/>
          </a:ln>
        </p:spPr>
        <p:style>
          <a:lnRef idx="0"/>
          <a:fillRef idx="0"/>
          <a:effectRef idx="0"/>
          <a:fontRef idx="minor"/>
        </p:style>
        <p:txBody>
          <a:bodyPr lIns="90000" rIns="90000" tIns="45000" bIns="45000"/>
          <a:p>
            <a:pPr algn="ctr">
              <a:lnSpc>
                <a:spcPct val="100000"/>
              </a:lnSpc>
            </a:pPr>
            <a:endParaRPr/>
          </a:p>
          <a:p>
            <a:pPr algn="ctr">
              <a:lnSpc>
                <a:spcPct val="100000"/>
              </a:lnSpc>
            </a:pPr>
            <a:r>
              <a:rPr b="1" lang="es-PE" sz="4800" strike="noStrike">
                <a:solidFill>
                  <a:srgbClr val="17375e"/>
                </a:solidFill>
                <a:latin typeface="Arial"/>
                <a:ea typeface="DejaVu Sans"/>
              </a:rPr>
              <a:t>   </a:t>
            </a:r>
            <a:r>
              <a:rPr b="1" lang="es-PE" sz="4800" strike="noStrike">
                <a:solidFill>
                  <a:srgbClr val="17375e"/>
                </a:solidFill>
                <a:latin typeface="Arial"/>
                <a:ea typeface="DejaVu Sans"/>
              </a:rPr>
              <a:t>Semana 3 – sesión 1</a:t>
            </a:r>
            <a:endParaRPr/>
          </a:p>
          <a:p>
            <a:pPr algn="ctr">
              <a:lnSpc>
                <a:spcPct val="100000"/>
              </a:lnSpc>
            </a:pPr>
            <a:r>
              <a:rPr b="1" lang="es-PE" sz="6000" strike="noStrike">
                <a:solidFill>
                  <a:srgbClr val="17375e"/>
                </a:solidFill>
                <a:latin typeface="Arial"/>
                <a:ea typeface="DejaVu Sans"/>
              </a:rPr>
              <a:t>   </a:t>
            </a:r>
            <a:r>
              <a:rPr b="1" lang="es-PE" sz="6000" strike="noStrike">
                <a:solidFill>
                  <a:srgbClr val="17375e"/>
                </a:solidFill>
                <a:latin typeface="Arial"/>
                <a:ea typeface="DejaVu Sans"/>
              </a:rPr>
              <a:t>IV BIMESTRE </a:t>
            </a:r>
            <a:endParaRPr/>
          </a:p>
        </p:txBody>
      </p:sp>
    </p:spTree>
  </p:cSld>
  <p:transition spd="med">
    <p:fade/>
  </p:transition>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nodeType="afterEffect" fill="hold" presetClass="entr" presetID="10">
                                  <p:stCondLst>
                                    <p:cond delay="0"/>
                                  </p:stCondLst>
                                  <p:childTnLst>
                                    <p:set>
                                      <p:cBhvr>
                                        <p:cTn id="6" dur="1" fill="hold">
                                          <p:stCondLst>
                                            <p:cond delay="0"/>
                                          </p:stCondLst>
                                        </p:cTn>
                                        <p:tgtEl>
                                          <p:spTgt spid="264">
                                            <p:txEl>
                                              <p:pRg st="1" end="24"/>
                                            </p:txEl>
                                          </p:spTgt>
                                        </p:tgtEl>
                                        <p:attrNameLst>
                                          <p:attrName>style.visibility</p:attrName>
                                        </p:attrNameLst>
                                      </p:cBhvr>
                                      <p:to>
                                        <p:strVal val="visible"/>
                                      </p:to>
                                    </p:set>
                                    <p:animEffect filter="fade" transition="in">
                                      <p:cBhvr additive="repl">
                                        <p:cTn id="7" dur="750"/>
                                        <p:tgtEl>
                                          <p:spTgt spid="264">
                                            <p:txEl>
                                              <p:pRg st="1" end="24"/>
                                            </p:txEl>
                                          </p:spTgt>
                                        </p:tgtEl>
                                      </p:cBhvr>
                                    </p:animEffect>
                                  </p:childTnLst>
                                </p:cTn>
                              </p:par>
                            </p:childTnLst>
                          </p:cTn>
                        </p:par>
                        <p:par>
                          <p:cTn id="8" fill="hold">
                            <p:stCondLst>
                              <p:cond delay="750"/>
                            </p:stCondLst>
                            <p:childTnLst>
                              <p:par>
                                <p:cTn id="9" nodeType="afterEffect" fill="hold" presetClass="entr" presetID="10">
                                  <p:stCondLst>
                                    <p:cond delay="0"/>
                                  </p:stCondLst>
                                  <p:childTnLst>
                                    <p:set>
                                      <p:cBhvr>
                                        <p:cTn id="10" dur="1" fill="hold">
                                          <p:stCondLst>
                                            <p:cond delay="0"/>
                                          </p:stCondLst>
                                        </p:cTn>
                                        <p:tgtEl>
                                          <p:spTgt spid="264">
                                            <p:txEl>
                                              <p:pRg st="40" end="40"/>
                                            </p:txEl>
                                          </p:spTgt>
                                        </p:tgtEl>
                                        <p:attrNameLst>
                                          <p:attrName>style.visibility</p:attrName>
                                        </p:attrNameLst>
                                      </p:cBhvr>
                                      <p:to>
                                        <p:strVal val="visible"/>
                                      </p:to>
                                    </p:set>
                                    <p:animEffect filter="fade" transition="in">
                                      <p:cBhvr additive="repl">
                                        <p:cTn id="11" dur="750"/>
                                        <p:tgtEl>
                                          <p:spTgt spid="264">
                                            <p:txEl>
                                              <p:pRg st="40" end="4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3" name="CustomShape 1"/>
          <p:cNvSpPr/>
          <p:nvPr/>
        </p:nvSpPr>
        <p:spPr>
          <a:xfrm>
            <a:off x="7010280" y="6492960"/>
            <a:ext cx="213264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0761B8D6-1F09-4E34-9A34-F85911994FC9}" type="slidenum">
              <a:rPr lang="es-PE" sz="1200" strike="noStrike">
                <a:solidFill>
                  <a:srgbClr val="8b8b8b"/>
                </a:solidFill>
                <a:latin typeface="Calibri"/>
                <a:ea typeface="DejaVu Sans"/>
              </a:rPr>
              <a:t>&lt;número&gt;</a:t>
            </a:fld>
            <a:endParaRPr/>
          </a:p>
        </p:txBody>
      </p:sp>
      <p:sp>
        <p:nvSpPr>
          <p:cNvPr id="294" name="CustomShape 2"/>
          <p:cNvSpPr/>
          <p:nvPr/>
        </p:nvSpPr>
        <p:spPr>
          <a:xfrm>
            <a:off x="251640" y="908640"/>
            <a:ext cx="8136000" cy="4843080"/>
          </a:xfrm>
          <a:prstGeom prst="rect">
            <a:avLst/>
          </a:prstGeom>
          <a:noFill/>
          <a:ln>
            <a:noFill/>
          </a:ln>
        </p:spPr>
        <p:style>
          <a:lnRef idx="0"/>
          <a:fillRef idx="0"/>
          <a:effectRef idx="0"/>
          <a:fontRef idx="minor"/>
        </p:style>
        <p:txBody>
          <a:bodyPr lIns="90000" rIns="90000" tIns="45000" bIns="45000"/>
          <a:p>
            <a:pPr>
              <a:lnSpc>
                <a:spcPct val="100000"/>
              </a:lnSpc>
            </a:pPr>
            <a:r>
              <a:rPr b="1" lang="es-PE" sz="3200" strike="noStrike">
                <a:solidFill>
                  <a:srgbClr val="000000"/>
                </a:solidFill>
                <a:latin typeface="Calibri"/>
                <a:ea typeface="DejaVu Sans"/>
              </a:rPr>
              <a:t>TAREA PARA LA CASA</a:t>
            </a:r>
            <a:endParaRPr/>
          </a:p>
          <a:p>
            <a:pPr>
              <a:lnSpc>
                <a:spcPct val="100000"/>
              </a:lnSpc>
            </a:pPr>
            <a:endParaRPr/>
          </a:p>
          <a:p>
            <a:pPr>
              <a:lnSpc>
                <a:spcPct val="100000"/>
              </a:lnSpc>
            </a:pPr>
            <a:r>
              <a:rPr lang="es-PE" sz="2800" strike="noStrike">
                <a:solidFill>
                  <a:srgbClr val="000000"/>
                </a:solidFill>
                <a:latin typeface="Calibri"/>
                <a:ea typeface="DejaVu Sans"/>
              </a:rPr>
              <a:t>Tarea 1</a:t>
            </a:r>
            <a:endParaRPr/>
          </a:p>
          <a:p>
            <a:pPr>
              <a:lnSpc>
                <a:spcPct val="100000"/>
              </a:lnSpc>
            </a:pPr>
            <a:endParaRPr/>
          </a:p>
          <a:p>
            <a:pPr>
              <a:lnSpc>
                <a:spcPct val="100000"/>
              </a:lnSpc>
            </a:pPr>
            <a:r>
              <a:rPr lang="es-PE" sz="2800" strike="noStrike">
                <a:solidFill>
                  <a:srgbClr val="000000"/>
                </a:solidFill>
                <a:latin typeface="Calibri"/>
                <a:ea typeface="DejaVu Sans"/>
              </a:rPr>
              <a:t>Clasifica los objetos que tienes en casa como conductores y aislantes.</a:t>
            </a:r>
            <a:endParaRPr/>
          </a:p>
          <a:p>
            <a:pPr>
              <a:lnSpc>
                <a:spcPct val="100000"/>
              </a:lnSpc>
            </a:pPr>
            <a:endParaRPr/>
          </a:p>
          <a:p>
            <a:pPr>
              <a:lnSpc>
                <a:spcPct val="100000"/>
              </a:lnSpc>
            </a:pPr>
            <a:r>
              <a:rPr lang="es-PE" sz="2800" strike="noStrike">
                <a:solidFill>
                  <a:srgbClr val="000000"/>
                </a:solidFill>
                <a:latin typeface="Calibri"/>
                <a:ea typeface="DejaVu Sans"/>
              </a:rPr>
              <a:t>Tarea 2</a:t>
            </a:r>
            <a:endParaRPr/>
          </a:p>
          <a:p>
            <a:pPr>
              <a:lnSpc>
                <a:spcPct val="100000"/>
              </a:lnSpc>
            </a:pPr>
            <a:r>
              <a:rPr lang="es-PE" sz="2800" strike="noStrike">
                <a:solidFill>
                  <a:srgbClr val="000000"/>
                </a:solidFill>
                <a:latin typeface="Calibri"/>
                <a:ea typeface="DejaVu Sans"/>
              </a:rPr>
              <a:t>Justifica tu respuesta: </a:t>
            </a:r>
            <a:endParaRPr/>
          </a:p>
          <a:p>
            <a:pPr>
              <a:lnSpc>
                <a:spcPct val="100000"/>
              </a:lnSpc>
            </a:pPr>
            <a:r>
              <a:rPr lang="es-PE" sz="2800" strike="noStrike">
                <a:solidFill>
                  <a:srgbClr val="000000"/>
                </a:solidFill>
                <a:latin typeface="Calibri"/>
                <a:ea typeface="DejaVu Sans"/>
              </a:rPr>
              <a:t>1.¿La  madera mojada es un buen conductor de electricidad?</a:t>
            </a:r>
            <a:endParaRPr/>
          </a:p>
        </p:txBody>
      </p:sp>
    </p:spTree>
  </p:cSld>
  <p:transition spd="slow">
    <p:pull dir="l"/>
  </p:transition>
  <p:timing>
    <p:tnLst>
      <p:par>
        <p:cTn id="42" dur="indefinite" restart="never" nodeType="tmRoot">
          <p:childTnLst>
            <p:seq>
              <p:cTn id="43" nodeType="mainSeq"/>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5" name="CustomShape 1"/>
          <p:cNvSpPr/>
          <p:nvPr/>
        </p:nvSpPr>
        <p:spPr>
          <a:xfrm>
            <a:off x="7010280" y="6492960"/>
            <a:ext cx="213264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642C4DD9-27B2-4E89-991E-F73DE41501ED}" type="slidenum">
              <a:rPr lang="es-PE" sz="1200" strike="noStrike">
                <a:solidFill>
                  <a:srgbClr val="8b8b8b"/>
                </a:solidFill>
                <a:latin typeface="Calibri"/>
                <a:ea typeface="DejaVu Sans"/>
              </a:rPr>
              <a:t>&lt;número&gt;</a:t>
            </a:fld>
            <a:endParaRPr/>
          </a:p>
        </p:txBody>
      </p:sp>
      <p:sp>
        <p:nvSpPr>
          <p:cNvPr id="296" name="CustomShape 2"/>
          <p:cNvSpPr/>
          <p:nvPr/>
        </p:nvSpPr>
        <p:spPr>
          <a:xfrm>
            <a:off x="1763640" y="1124640"/>
            <a:ext cx="5183640" cy="914040"/>
          </a:xfrm>
          <a:prstGeom prst="rect">
            <a:avLst/>
          </a:prstGeom>
          <a:noFill/>
          <a:ln>
            <a:noFill/>
          </a:ln>
        </p:spPr>
        <p:style>
          <a:lnRef idx="0"/>
          <a:fillRef idx="0"/>
          <a:effectRef idx="0"/>
          <a:fontRef idx="minor"/>
        </p:style>
        <p:txBody>
          <a:bodyPr lIns="90000" rIns="90000" tIns="45000" bIns="45000"/>
          <a:p>
            <a:pPr algn="ctr">
              <a:lnSpc>
                <a:spcPct val="100000"/>
              </a:lnSpc>
            </a:pPr>
            <a:r>
              <a:rPr b="1" lang="es-PE" sz="5400" strike="noStrike">
                <a:solidFill>
                  <a:srgbClr val="9c4700"/>
                </a:solidFill>
                <a:latin typeface="Calibri"/>
                <a:ea typeface="DejaVu Sans"/>
              </a:rPr>
              <a:t>GRACIAS</a:t>
            </a:r>
            <a:endParaRPr/>
          </a:p>
        </p:txBody>
      </p:sp>
      <p:sp>
        <p:nvSpPr>
          <p:cNvPr id="297" name="CustomShape 3"/>
          <p:cNvSpPr/>
          <p:nvPr/>
        </p:nvSpPr>
        <p:spPr>
          <a:xfrm>
            <a:off x="683640" y="2967480"/>
            <a:ext cx="7559640" cy="944280"/>
          </a:xfrm>
          <a:prstGeom prst="rect">
            <a:avLst/>
          </a:prstGeom>
          <a:noFill/>
          <a:ln>
            <a:noFill/>
          </a:ln>
        </p:spPr>
        <p:style>
          <a:lnRef idx="0"/>
          <a:fillRef idx="0"/>
          <a:effectRef idx="0"/>
          <a:fontRef idx="minor"/>
        </p:style>
        <p:txBody>
          <a:bodyPr lIns="90000" rIns="90000" tIns="45000" bIns="45000"/>
          <a:p>
            <a:pPr algn="ctr">
              <a:lnSpc>
                <a:spcPct val="100000"/>
              </a:lnSpc>
            </a:pPr>
            <a:r>
              <a:rPr b="1" lang="es-PE" sz="2800" strike="noStrike">
                <a:solidFill>
                  <a:srgbClr val="b098d2"/>
                </a:solidFill>
                <a:latin typeface="Calibri"/>
                <a:ea typeface="DejaVu Sans"/>
              </a:rPr>
              <a:t>Alumno si quieres alcanzar el éxito, cumple esfuérzate.</a:t>
            </a:r>
            <a:endParaRPr/>
          </a:p>
        </p:txBody>
      </p:sp>
    </p:spTree>
  </p:cSld>
  <p:transition spd="med">
    <p:fade/>
  </p:transition>
  <p:timing>
    <p:tnLst>
      <p:par>
        <p:cTn id="44" dur="indefinite" restart="never" nodeType="tmRoot">
          <p:childTnLst>
            <p:seq>
              <p:cTn id="45" nodeType="mainSeq"/>
              <p:prevCondLst>
                <p:cond delay="0" evt="onPrev">
                  <p:tgtEl>
                    <p:sldTgt/>
                  </p:tgtEl>
                </p:cond>
              </p:prevCondLst>
              <p:nextCondLst>
                <p:cond delay="0"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8" name="CustomShape 1"/>
          <p:cNvSpPr/>
          <p:nvPr/>
        </p:nvSpPr>
        <p:spPr>
          <a:xfrm>
            <a:off x="7047000" y="6492960"/>
            <a:ext cx="2132640" cy="363960"/>
          </a:xfrm>
          <a:prstGeom prst="rect">
            <a:avLst/>
          </a:prstGeom>
          <a:noFill/>
          <a:ln>
            <a:noFill/>
          </a:ln>
        </p:spPr>
        <p:style>
          <a:lnRef idx="0"/>
          <a:fillRef idx="0"/>
          <a:effectRef idx="0"/>
          <a:fontRef idx="minor"/>
        </p:style>
        <p:txBody>
          <a:bodyPr lIns="90000" rIns="90000" tIns="45000" bIns="45000" anchor="ctr"/>
          <a:p>
            <a:pPr>
              <a:lnSpc>
                <a:spcPct val="100000"/>
              </a:lnSpc>
            </a:pPr>
            <a:fld id="{C275FB4E-8930-4FF5-A470-3D2BBD2E6677}" type="slidenum">
              <a:rPr b="1" lang="es-PE" sz="1400" strike="noStrike">
                <a:solidFill>
                  <a:srgbClr val="f47836"/>
                </a:solidFill>
                <a:latin typeface="Calibri"/>
                <a:ea typeface="DejaVu Sans"/>
              </a:rPr>
              <a:t>&lt;número&gt;</a:t>
            </a:fld>
            <a:endParaRPr/>
          </a:p>
        </p:txBody>
      </p:sp>
      <p:sp>
        <p:nvSpPr>
          <p:cNvPr id="299" name="CustomShape 2"/>
          <p:cNvSpPr/>
          <p:nvPr/>
        </p:nvSpPr>
        <p:spPr>
          <a:xfrm>
            <a:off x="16920" y="1353960"/>
            <a:ext cx="9142920" cy="456120"/>
          </a:xfrm>
          <a:prstGeom prst="rect">
            <a:avLst/>
          </a:prstGeom>
          <a:noFill/>
          <a:ln>
            <a:noFill/>
          </a:ln>
        </p:spPr>
        <p:style>
          <a:lnRef idx="0"/>
          <a:fillRef idx="0"/>
          <a:effectRef idx="0"/>
          <a:fontRef idx="minor"/>
        </p:style>
      </p:sp>
      <p:sp>
        <p:nvSpPr>
          <p:cNvPr id="300" name="CustomShape 3"/>
          <p:cNvSpPr/>
          <p:nvPr/>
        </p:nvSpPr>
        <p:spPr>
          <a:xfrm>
            <a:off x="155520" y="-144360"/>
            <a:ext cx="303840" cy="303840"/>
          </a:xfrm>
          <a:prstGeom prst="rect">
            <a:avLst/>
          </a:prstGeom>
          <a:noFill/>
          <a:ln>
            <a:noFill/>
          </a:ln>
        </p:spPr>
        <p:style>
          <a:lnRef idx="0"/>
          <a:fillRef idx="0"/>
          <a:effectRef idx="0"/>
          <a:fontRef idx="minor"/>
        </p:style>
      </p:sp>
      <p:sp>
        <p:nvSpPr>
          <p:cNvPr id="301" name="CustomShape 4"/>
          <p:cNvSpPr/>
          <p:nvPr/>
        </p:nvSpPr>
        <p:spPr>
          <a:xfrm>
            <a:off x="307800" y="7920"/>
            <a:ext cx="303840" cy="303840"/>
          </a:xfrm>
          <a:prstGeom prst="rect">
            <a:avLst/>
          </a:prstGeom>
          <a:noFill/>
          <a:ln>
            <a:noFill/>
          </a:ln>
        </p:spPr>
        <p:style>
          <a:lnRef idx="0"/>
          <a:fillRef idx="0"/>
          <a:effectRef idx="0"/>
          <a:fontRef idx="minor"/>
        </p:style>
      </p:sp>
      <p:sp>
        <p:nvSpPr>
          <p:cNvPr id="302" name="CustomShape 5"/>
          <p:cNvSpPr/>
          <p:nvPr/>
        </p:nvSpPr>
        <p:spPr>
          <a:xfrm>
            <a:off x="460440" y="160200"/>
            <a:ext cx="303840" cy="303840"/>
          </a:xfrm>
          <a:prstGeom prst="rect">
            <a:avLst/>
          </a:prstGeom>
          <a:noFill/>
          <a:ln>
            <a:noFill/>
          </a:ln>
        </p:spPr>
        <p:style>
          <a:lnRef idx="0"/>
          <a:fillRef idx="0"/>
          <a:effectRef idx="0"/>
          <a:fontRef idx="minor"/>
        </p:style>
      </p:sp>
      <p:sp>
        <p:nvSpPr>
          <p:cNvPr id="303" name="CustomShape 6"/>
          <p:cNvSpPr/>
          <p:nvPr/>
        </p:nvSpPr>
        <p:spPr>
          <a:xfrm>
            <a:off x="612720" y="312840"/>
            <a:ext cx="303840" cy="303840"/>
          </a:xfrm>
          <a:prstGeom prst="rect">
            <a:avLst/>
          </a:prstGeom>
          <a:noFill/>
          <a:ln>
            <a:noFill/>
          </a:ln>
        </p:spPr>
        <p:style>
          <a:lnRef idx="0"/>
          <a:fillRef idx="0"/>
          <a:effectRef idx="0"/>
          <a:fontRef idx="minor"/>
        </p:style>
      </p:sp>
      <p:sp>
        <p:nvSpPr>
          <p:cNvPr id="304" name="CustomShape 7"/>
          <p:cNvSpPr/>
          <p:nvPr/>
        </p:nvSpPr>
        <p:spPr>
          <a:xfrm>
            <a:off x="765000" y="465120"/>
            <a:ext cx="303840" cy="303840"/>
          </a:xfrm>
          <a:prstGeom prst="rect">
            <a:avLst/>
          </a:prstGeom>
          <a:noFill/>
          <a:ln>
            <a:noFill/>
          </a:ln>
        </p:spPr>
        <p:style>
          <a:lnRef idx="0"/>
          <a:fillRef idx="0"/>
          <a:effectRef idx="0"/>
          <a:fontRef idx="minor"/>
        </p:style>
      </p:sp>
      <p:sp>
        <p:nvSpPr>
          <p:cNvPr id="305" name="CustomShape 8"/>
          <p:cNvSpPr/>
          <p:nvPr/>
        </p:nvSpPr>
        <p:spPr>
          <a:xfrm>
            <a:off x="2725920" y="465120"/>
            <a:ext cx="4299840" cy="455400"/>
          </a:xfrm>
          <a:prstGeom prst="rect">
            <a:avLst/>
          </a:prstGeom>
          <a:noFill/>
          <a:ln>
            <a:noFill/>
          </a:ln>
        </p:spPr>
        <p:style>
          <a:lnRef idx="0"/>
          <a:fillRef idx="0"/>
          <a:effectRef idx="0"/>
          <a:fontRef idx="minor"/>
        </p:style>
        <p:txBody>
          <a:bodyPr wrap="none" lIns="90000" rIns="90000" tIns="45000" bIns="45000"/>
          <a:p>
            <a:pPr>
              <a:lnSpc>
                <a:spcPct val="100000"/>
              </a:lnSpc>
            </a:pPr>
            <a:r>
              <a:rPr lang="es-PE" sz="2400" strike="noStrike">
                <a:solidFill>
                  <a:srgbClr val="222222"/>
                </a:solidFill>
                <a:latin typeface="Arial"/>
                <a:ea typeface="DejaVu Sans"/>
              </a:rPr>
              <a:t>LOS SUPERCONDUCTORES</a:t>
            </a:r>
            <a:endParaRPr/>
          </a:p>
        </p:txBody>
      </p:sp>
      <p:sp>
        <p:nvSpPr>
          <p:cNvPr id="306" name="CustomShape 9"/>
          <p:cNvSpPr/>
          <p:nvPr/>
        </p:nvSpPr>
        <p:spPr>
          <a:xfrm>
            <a:off x="0" y="1378800"/>
            <a:ext cx="8730360" cy="578520"/>
          </a:xfrm>
          <a:prstGeom prst="rect">
            <a:avLst/>
          </a:prstGeom>
          <a:noFill/>
          <a:ln>
            <a:noFill/>
          </a:ln>
        </p:spPr>
        <p:style>
          <a:lnRef idx="0"/>
          <a:fillRef idx="0"/>
          <a:effectRef idx="0"/>
          <a:fontRef idx="minor"/>
        </p:style>
        <p:txBody>
          <a:bodyPr lIns="90000" rIns="90000" tIns="45000" bIns="45000"/>
          <a:p>
            <a:pPr algn="ctr">
              <a:lnSpc>
                <a:spcPct val="100000"/>
              </a:lnSpc>
            </a:pPr>
            <a:r>
              <a:rPr lang="es-PE" sz="3200" strike="noStrike">
                <a:solidFill>
                  <a:srgbClr val="000000"/>
                </a:solidFill>
                <a:latin typeface="Arial"/>
                <a:ea typeface="DejaVu Sans"/>
              </a:rPr>
              <a:t>Se presenta el siguiente video</a:t>
            </a:r>
            <a:endParaRPr/>
          </a:p>
        </p:txBody>
      </p:sp>
      <p:sp>
        <p:nvSpPr>
          <p:cNvPr id="307" name="CustomShape 10"/>
          <p:cNvSpPr/>
          <p:nvPr/>
        </p:nvSpPr>
        <p:spPr>
          <a:xfrm>
            <a:off x="131040" y="3085200"/>
            <a:ext cx="8599680" cy="2286000"/>
          </a:xfrm>
          <a:prstGeom prst="rect">
            <a:avLst/>
          </a:prstGeom>
          <a:noFill/>
          <a:ln>
            <a:noFill/>
          </a:ln>
        </p:spPr>
        <p:style>
          <a:lnRef idx="0"/>
          <a:fillRef idx="0"/>
          <a:effectRef idx="0"/>
          <a:fontRef idx="minor"/>
        </p:style>
        <p:txBody>
          <a:bodyPr lIns="90000" rIns="90000" tIns="45000" bIns="45000" anchor="ctr"/>
          <a:p>
            <a:pPr>
              <a:lnSpc>
                <a:spcPct val="100000"/>
              </a:lnSpc>
            </a:pPr>
            <a:r>
              <a:rPr lang="es-PE" sz="2400" strike="noStrike">
                <a:solidFill>
                  <a:srgbClr val="222222"/>
                </a:solidFill>
                <a:latin typeface="Open Sans"/>
                <a:ea typeface="DejaVu Sans"/>
              </a:rPr>
              <a:t>Luego, formula las siguientes preguntas de reflexión:</a:t>
            </a:r>
            <a:endParaRPr/>
          </a:p>
          <a:p>
            <a:pPr>
              <a:lnSpc>
                <a:spcPct val="100000"/>
              </a:lnSpc>
            </a:pPr>
            <a:r>
              <a:rPr lang="es-PE" sz="2400" strike="noStrike">
                <a:solidFill>
                  <a:srgbClr val="222222"/>
                </a:solidFill>
                <a:latin typeface="Symbol"/>
                <a:ea typeface="DejaVu Sans"/>
              </a:rPr>
              <a:t>1.-</a:t>
            </a:r>
            <a:r>
              <a:rPr lang="es-PE" sz="2400" strike="noStrike">
                <a:solidFill>
                  <a:srgbClr val="222222"/>
                </a:solidFill>
                <a:latin typeface="Times New Roman"/>
                <a:ea typeface="DejaVu Sans"/>
              </a:rPr>
              <a:t> </a:t>
            </a:r>
            <a:r>
              <a:rPr i="1" lang="es-PE" sz="2400" strike="noStrike">
                <a:solidFill>
                  <a:srgbClr val="222222"/>
                </a:solidFill>
                <a:latin typeface="Open Sans"/>
                <a:ea typeface="DejaVu Sans"/>
              </a:rPr>
              <a:t>¿Cuáles son las aplicaciones de los superconductores?</a:t>
            </a:r>
            <a:endParaRPr/>
          </a:p>
          <a:p>
            <a:pPr>
              <a:lnSpc>
                <a:spcPct val="100000"/>
              </a:lnSpc>
            </a:pPr>
            <a:endParaRPr/>
          </a:p>
          <a:p>
            <a:pPr>
              <a:lnSpc>
                <a:spcPct val="100000"/>
              </a:lnSpc>
            </a:pPr>
            <a:r>
              <a:rPr lang="es-PE" sz="2400" strike="noStrike">
                <a:solidFill>
                  <a:srgbClr val="222222"/>
                </a:solidFill>
                <a:latin typeface="Symbol"/>
                <a:ea typeface="DejaVu Sans"/>
              </a:rPr>
              <a:t>2.-</a:t>
            </a:r>
            <a:r>
              <a:rPr lang="es-PE" sz="2400" strike="noStrike">
                <a:solidFill>
                  <a:srgbClr val="222222"/>
                </a:solidFill>
                <a:latin typeface="Times New Roman"/>
                <a:ea typeface="DejaVu Sans"/>
              </a:rPr>
              <a:t>  </a:t>
            </a:r>
            <a:r>
              <a:rPr i="1" lang="es-PE" sz="2400" strike="noStrike">
                <a:solidFill>
                  <a:srgbClr val="222222"/>
                </a:solidFill>
                <a:latin typeface="Open Sans"/>
                <a:ea typeface="DejaVu Sans"/>
              </a:rPr>
              <a:t>¿Qué material se usa en la fabricación de superconducto</a:t>
            </a:r>
            <a:endParaRPr/>
          </a:p>
          <a:p>
            <a:pPr>
              <a:lnSpc>
                <a:spcPct val="100000"/>
              </a:lnSpc>
            </a:pPr>
            <a:r>
              <a:rPr lang="es-PE" sz="2400" strike="noStrike">
                <a:solidFill>
                  <a:srgbClr val="222222"/>
                </a:solidFill>
                <a:latin typeface="Symbol"/>
                <a:ea typeface="DejaVu Sans"/>
              </a:rPr>
              <a:t>3.</a:t>
            </a:r>
            <a:r>
              <a:rPr lang="es-PE" sz="2400" strike="noStrike">
                <a:solidFill>
                  <a:srgbClr val="222222"/>
                </a:solidFill>
                <a:latin typeface="Times New Roman"/>
                <a:ea typeface="DejaVu Sans"/>
              </a:rPr>
              <a:t>   </a:t>
            </a:r>
            <a:r>
              <a:rPr i="1" lang="es-PE" sz="2400" strike="noStrike">
                <a:solidFill>
                  <a:srgbClr val="222222"/>
                </a:solidFill>
                <a:latin typeface="Open Sans"/>
                <a:ea typeface="DejaVu Sans"/>
              </a:rPr>
              <a:t>¿En qué condiciones algunos materiales pueden ser superconductore</a:t>
            </a:r>
            <a:endParaRPr/>
          </a:p>
        </p:txBody>
      </p:sp>
    </p:spTree>
  </p:cSld>
  <p:transition spd="med">
    <p:fade/>
  </p:transition>
  <p:timing>
    <p:tnLst>
      <p:par>
        <p:cTn id="46" dur="indefinite" restart="never" nodeType="tmRoot">
          <p:childTnLst>
            <p:seq>
              <p:cTn id="47" nodeType="mainSeq"/>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08" name="CustomShape 1"/>
          <p:cNvSpPr/>
          <p:nvPr/>
        </p:nvSpPr>
        <p:spPr>
          <a:xfrm>
            <a:off x="7010280" y="6492960"/>
            <a:ext cx="213264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AD5B9BFB-36DE-4478-AE56-3E90954E0DDF}" type="slidenum">
              <a:rPr lang="es-PE" sz="1200" strike="noStrike">
                <a:solidFill>
                  <a:srgbClr val="8b8b8b"/>
                </a:solidFill>
                <a:latin typeface="Calibri"/>
                <a:ea typeface="DejaVu Sans"/>
              </a:rPr>
              <a:t>&lt;número&gt;</a:t>
            </a:fld>
            <a:endParaRPr/>
          </a:p>
        </p:txBody>
      </p:sp>
      <p:pic>
        <p:nvPicPr>
          <p:cNvPr id="309" name="Imagen 2" descr=""/>
          <p:cNvPicPr/>
          <p:nvPr/>
        </p:nvPicPr>
        <p:blipFill>
          <a:blip r:embed="rId1"/>
          <a:stretch/>
        </p:blipFill>
        <p:spPr>
          <a:xfrm>
            <a:off x="86040" y="6093360"/>
            <a:ext cx="1100520" cy="541800"/>
          </a:xfrm>
          <a:prstGeom prst="rect">
            <a:avLst/>
          </a:prstGeom>
          <a:ln>
            <a:noFill/>
          </a:ln>
        </p:spPr>
      </p:pic>
      <p:sp>
        <p:nvSpPr>
          <p:cNvPr id="310" name="CustomShape 2"/>
          <p:cNvSpPr/>
          <p:nvPr/>
        </p:nvSpPr>
        <p:spPr>
          <a:xfrm>
            <a:off x="323640" y="1916280"/>
            <a:ext cx="6983640" cy="2448000"/>
          </a:xfrm>
          <a:prstGeom prst="rect">
            <a:avLst/>
          </a:prstGeom>
          <a:noFill/>
          <a:ln>
            <a:noFill/>
          </a:ln>
        </p:spPr>
        <p:style>
          <a:lnRef idx="0"/>
          <a:fillRef idx="0"/>
          <a:effectRef idx="0"/>
          <a:fontRef idx="minor"/>
        </p:style>
        <p:txBody>
          <a:bodyPr lIns="90000" rIns="90000" tIns="45000" bIns="45000"/>
          <a:p>
            <a:pPr algn="ctr">
              <a:lnSpc>
                <a:spcPct val="100000"/>
              </a:lnSpc>
            </a:pPr>
            <a:endParaRPr/>
          </a:p>
          <a:p>
            <a:pPr algn="ctr">
              <a:lnSpc>
                <a:spcPct val="100000"/>
              </a:lnSpc>
            </a:pPr>
            <a:r>
              <a:rPr b="1" lang="es-PE" sz="4800" strike="noStrike">
                <a:solidFill>
                  <a:srgbClr val="17375e"/>
                </a:solidFill>
                <a:latin typeface="Calibri"/>
                <a:ea typeface="DejaVu Sans"/>
              </a:rPr>
              <a:t>   </a:t>
            </a:r>
            <a:r>
              <a:rPr b="1" lang="es-PE" sz="4800" strike="noStrike">
                <a:solidFill>
                  <a:srgbClr val="17375e"/>
                </a:solidFill>
                <a:latin typeface="Calibri"/>
                <a:ea typeface="DejaVu Sans"/>
              </a:rPr>
              <a:t>Semana 3 – sesión 1</a:t>
            </a:r>
            <a:endParaRPr/>
          </a:p>
          <a:p>
            <a:pPr algn="ctr">
              <a:lnSpc>
                <a:spcPct val="100000"/>
              </a:lnSpc>
            </a:pPr>
            <a:r>
              <a:rPr b="1" lang="es-PE" sz="6000" strike="noStrike">
                <a:solidFill>
                  <a:srgbClr val="17375e"/>
                </a:solidFill>
                <a:latin typeface="Calibri"/>
                <a:ea typeface="DejaVu Sans"/>
              </a:rPr>
              <a:t>   </a:t>
            </a:r>
            <a:r>
              <a:rPr b="1" lang="es-PE" sz="6000" strike="noStrike">
                <a:solidFill>
                  <a:srgbClr val="17375e"/>
                </a:solidFill>
                <a:latin typeface="Calibri"/>
                <a:ea typeface="DejaVu Sans"/>
              </a:rPr>
              <a:t>IV BIMESTRE </a:t>
            </a:r>
            <a:endParaRPr/>
          </a:p>
        </p:txBody>
      </p:sp>
    </p:spTree>
  </p:cSld>
  <p:transition spd="med">
    <p:fade/>
  </p:transition>
  <p:timing>
    <p:tnLst>
      <p:par>
        <p:cTn id="48" dur="indefinite" restart="never" nodeType="tmRoot">
          <p:childTnLst>
            <p:seq>
              <p:cTn id="49" dur="indefinite" nodeType="mainSeq">
                <p:childTnLst>
                  <p:par>
                    <p:cTn id="50" fill="hold">
                      <p:stCondLst>
                        <p:cond delay="0"/>
                      </p:stCondLst>
                      <p:childTnLst>
                        <p:par>
                          <p:cTn id="51" fill="hold">
                            <p:stCondLst>
                              <p:cond delay="0"/>
                            </p:stCondLst>
                            <p:childTnLst>
                              <p:par>
                                <p:cTn id="52" nodeType="afterEffect" fill="hold" presetClass="entr" presetID="10">
                                  <p:stCondLst>
                                    <p:cond delay="0"/>
                                  </p:stCondLst>
                                  <p:childTnLst>
                                    <p:set>
                                      <p:cBhvr>
                                        <p:cTn id="53" dur="1" fill="hold">
                                          <p:stCondLst>
                                            <p:cond delay="0"/>
                                          </p:stCondLst>
                                        </p:cTn>
                                        <p:tgtEl>
                                          <p:spTgt spid="310">
                                            <p:txEl>
                                              <p:pRg st="1" end="24"/>
                                            </p:txEl>
                                          </p:spTgt>
                                        </p:tgtEl>
                                        <p:attrNameLst>
                                          <p:attrName>style.visibility</p:attrName>
                                        </p:attrNameLst>
                                      </p:cBhvr>
                                      <p:to>
                                        <p:strVal val="visible"/>
                                      </p:to>
                                    </p:set>
                                    <p:animEffect filter="fade" transition="in">
                                      <p:cBhvr additive="repl">
                                        <p:cTn id="54" dur="750"/>
                                        <p:tgtEl>
                                          <p:spTgt spid="310">
                                            <p:txEl>
                                              <p:pRg st="1" end="24"/>
                                            </p:txEl>
                                          </p:spTgt>
                                        </p:tgtEl>
                                      </p:cBhvr>
                                    </p:animEffect>
                                  </p:childTnLst>
                                </p:cTn>
                              </p:par>
                            </p:childTnLst>
                          </p:cTn>
                        </p:par>
                        <p:par>
                          <p:cTn id="55" fill="hold">
                            <p:stCondLst>
                              <p:cond delay="750"/>
                            </p:stCondLst>
                            <p:childTnLst>
                              <p:par>
                                <p:cTn id="56" nodeType="afterEffect" fill="hold" presetClass="entr" presetID="10">
                                  <p:stCondLst>
                                    <p:cond delay="0"/>
                                  </p:stCondLst>
                                  <p:childTnLst>
                                    <p:set>
                                      <p:cBhvr>
                                        <p:cTn id="57" dur="1" fill="hold">
                                          <p:stCondLst>
                                            <p:cond delay="0"/>
                                          </p:stCondLst>
                                        </p:cTn>
                                        <p:tgtEl>
                                          <p:spTgt spid="310">
                                            <p:txEl>
                                              <p:pRg st="40" end="40"/>
                                            </p:txEl>
                                          </p:spTgt>
                                        </p:tgtEl>
                                        <p:attrNameLst>
                                          <p:attrName>style.visibility</p:attrName>
                                        </p:attrNameLst>
                                      </p:cBhvr>
                                      <p:to>
                                        <p:strVal val="visible"/>
                                      </p:to>
                                    </p:set>
                                    <p:animEffect filter="fade" transition="in">
                                      <p:cBhvr additive="repl">
                                        <p:cTn id="58" dur="750"/>
                                        <p:tgtEl>
                                          <p:spTgt spid="310">
                                            <p:txEl>
                                              <p:pRg st="40" end="4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11" name="CustomShape 1"/>
          <p:cNvSpPr/>
          <p:nvPr/>
        </p:nvSpPr>
        <p:spPr>
          <a:xfrm>
            <a:off x="7010280" y="6492960"/>
            <a:ext cx="213264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78F52F9C-6A4B-475F-9F41-F9E14959CD56}" type="slidenum">
              <a:rPr lang="es-PE" sz="1200" strike="noStrike">
                <a:solidFill>
                  <a:srgbClr val="8b8b8b"/>
                </a:solidFill>
                <a:latin typeface="Calibri"/>
                <a:ea typeface="DejaVu Sans"/>
              </a:rPr>
              <a:t>&lt;número&gt;</a:t>
            </a:fld>
            <a:endParaRPr/>
          </a:p>
        </p:txBody>
      </p:sp>
      <p:sp>
        <p:nvSpPr>
          <p:cNvPr id="312" name="CustomShape 2"/>
          <p:cNvSpPr/>
          <p:nvPr/>
        </p:nvSpPr>
        <p:spPr>
          <a:xfrm>
            <a:off x="251640" y="1196640"/>
            <a:ext cx="8280000" cy="942840"/>
          </a:xfrm>
          <a:prstGeom prst="rect">
            <a:avLst/>
          </a:prstGeom>
          <a:noFill/>
          <a:ln>
            <a:noFill/>
          </a:ln>
        </p:spPr>
        <p:style>
          <a:lnRef idx="0"/>
          <a:fillRef idx="0"/>
          <a:effectRef idx="0"/>
          <a:fontRef idx="minor"/>
        </p:style>
        <p:txBody>
          <a:bodyPr lIns="90000" rIns="90000" tIns="45000" bIns="45000"/>
          <a:p>
            <a:r>
              <a:rPr i="1" lang="es-PE" sz="2800" strike="noStrike">
                <a:solidFill>
                  <a:srgbClr val="000000"/>
                </a:solidFill>
                <a:latin typeface="Calibri"/>
                <a:ea typeface="DejaVu Sans"/>
              </a:rPr>
              <a:t>¿Qué aprendimos la clase anterior?</a:t>
            </a:r>
            <a:endParaRPr/>
          </a:p>
          <a:p>
            <a:pPr>
              <a:lnSpc>
                <a:spcPct val="100000"/>
              </a:lnSpc>
            </a:pPr>
            <a:r>
              <a:rPr i="1" lang="es-PE" sz="2800" strike="noStrike">
                <a:solidFill>
                  <a:srgbClr val="000000"/>
                </a:solidFill>
                <a:latin typeface="Calibri"/>
                <a:ea typeface="DejaVu Sans"/>
              </a:rPr>
              <a:t> </a:t>
            </a:r>
            <a:r>
              <a:rPr i="1" lang="es-PE" sz="2800" strike="noStrike">
                <a:solidFill>
                  <a:srgbClr val="000000"/>
                </a:solidFill>
                <a:latin typeface="Calibri"/>
                <a:ea typeface="DejaVu Sans"/>
              </a:rPr>
              <a:t>¿Tuvieron alguna dificultad en la tarea?</a:t>
            </a:r>
            <a:endParaRPr/>
          </a:p>
        </p:txBody>
      </p:sp>
      <p:pic>
        <p:nvPicPr>
          <p:cNvPr id="313" name="Picture 2" descr=""/>
          <p:cNvPicPr/>
          <p:nvPr/>
        </p:nvPicPr>
        <p:blipFill>
          <a:blip r:embed="rId1"/>
          <a:stretch/>
        </p:blipFill>
        <p:spPr>
          <a:xfrm>
            <a:off x="1012680" y="2565000"/>
            <a:ext cx="3560040" cy="3623760"/>
          </a:xfrm>
          <a:prstGeom prst="rect">
            <a:avLst/>
          </a:prstGeom>
          <a:ln>
            <a:noFill/>
          </a:ln>
        </p:spPr>
      </p:pic>
    </p:spTree>
  </p:cSld>
  <p:transition spd="med">
    <p:fade/>
  </p:transition>
  <p:timing>
    <p:tnLst>
      <p:par>
        <p:cTn id="59" dur="indefinite" restart="never" nodeType="tmRoot">
          <p:childTnLst>
            <p:seq>
              <p:cTn id="60" nodeType="mainSeq"/>
              <p:prevCondLst>
                <p:cond delay="0" evt="onPrev">
                  <p:tgtEl>
                    <p:sldTgt/>
                  </p:tgtEl>
                </p:cond>
              </p:prevCondLst>
              <p:nextCondLst>
                <p:cond delay="0" evt="onNext">
                  <p:tgtEl>
                    <p:sldTgt/>
                  </p:tgtEl>
                </p:cond>
              </p:nextCondLst>
            </p:seq>
          </p:childTnLst>
        </p:cTn>
      </p:par>
    </p:tnLst>
  </p:timing>
</p:sld>
</file>

<file path=ppt/slides/slide1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14" name="CustomShape 1"/>
          <p:cNvSpPr/>
          <p:nvPr/>
        </p:nvSpPr>
        <p:spPr>
          <a:xfrm>
            <a:off x="3124080" y="6356520"/>
            <a:ext cx="2894400" cy="363960"/>
          </a:xfrm>
          <a:prstGeom prst="rect">
            <a:avLst/>
          </a:prstGeom>
          <a:noFill/>
          <a:ln>
            <a:noFill/>
          </a:ln>
        </p:spPr>
        <p:style>
          <a:lnRef idx="0"/>
          <a:fillRef idx="0"/>
          <a:effectRef idx="0"/>
          <a:fontRef idx="minor"/>
        </p:style>
        <p:txBody>
          <a:bodyPr lIns="90000" rIns="90000" tIns="45000" bIns="45000" anchor="ctr"/>
          <a:p>
            <a:pPr algn="ctr">
              <a:lnSpc>
                <a:spcPct val="100000"/>
              </a:lnSpc>
            </a:pPr>
            <a:r>
              <a:rPr lang="es-PE" sz="1200" strike="noStrike">
                <a:solidFill>
                  <a:srgbClr val="8b8b8b"/>
                </a:solidFill>
                <a:latin typeface="Calibri"/>
                <a:ea typeface="DejaVu Sans"/>
              </a:rPr>
              <a:t>Secuencia didáctica en Matemática</a:t>
            </a:r>
            <a:endParaRPr/>
          </a:p>
        </p:txBody>
      </p:sp>
      <p:sp>
        <p:nvSpPr>
          <p:cNvPr id="315" name="CustomShape 2"/>
          <p:cNvSpPr/>
          <p:nvPr/>
        </p:nvSpPr>
        <p:spPr>
          <a:xfrm>
            <a:off x="155520" y="-144360"/>
            <a:ext cx="303840" cy="303840"/>
          </a:xfrm>
          <a:prstGeom prst="rect">
            <a:avLst/>
          </a:prstGeom>
          <a:noFill/>
          <a:ln>
            <a:noFill/>
          </a:ln>
        </p:spPr>
        <p:style>
          <a:lnRef idx="0"/>
          <a:fillRef idx="0"/>
          <a:effectRef idx="0"/>
          <a:fontRef idx="minor"/>
        </p:style>
      </p:sp>
      <p:sp>
        <p:nvSpPr>
          <p:cNvPr id="316" name="CustomShape 3"/>
          <p:cNvSpPr/>
          <p:nvPr/>
        </p:nvSpPr>
        <p:spPr>
          <a:xfrm>
            <a:off x="307800" y="7920"/>
            <a:ext cx="303840" cy="303840"/>
          </a:xfrm>
          <a:prstGeom prst="rect">
            <a:avLst/>
          </a:prstGeom>
          <a:noFill/>
          <a:ln>
            <a:noFill/>
          </a:ln>
        </p:spPr>
        <p:style>
          <a:lnRef idx="0"/>
          <a:fillRef idx="0"/>
          <a:effectRef idx="0"/>
          <a:fontRef idx="minor"/>
        </p:style>
      </p:sp>
      <p:sp>
        <p:nvSpPr>
          <p:cNvPr id="317" name="CustomShape 4"/>
          <p:cNvSpPr/>
          <p:nvPr/>
        </p:nvSpPr>
        <p:spPr>
          <a:xfrm>
            <a:off x="179640" y="739080"/>
            <a:ext cx="6983640" cy="528480"/>
          </a:xfrm>
          <a:prstGeom prst="rect">
            <a:avLst/>
          </a:prstGeom>
          <a:noFill/>
          <a:ln>
            <a:noFill/>
          </a:ln>
        </p:spPr>
        <p:style>
          <a:lnRef idx="0"/>
          <a:fillRef idx="0"/>
          <a:effectRef idx="0"/>
          <a:fontRef idx="minor"/>
        </p:style>
        <p:txBody>
          <a:bodyPr lIns="90000" rIns="90000" tIns="45000" bIns="45000"/>
          <a:p>
            <a:pPr>
              <a:lnSpc>
                <a:spcPct val="100000"/>
              </a:lnSpc>
            </a:pPr>
            <a:r>
              <a:rPr lang="es-PE" sz="3600" strike="noStrike">
                <a:solidFill>
                  <a:srgbClr val="000000"/>
                </a:solidFill>
                <a:latin typeface="Calibri"/>
                <a:ea typeface="DejaVu Sans"/>
              </a:rPr>
              <a:t>Observa y escucha con atención: </a:t>
            </a:r>
            <a:endParaRPr/>
          </a:p>
        </p:txBody>
      </p:sp>
      <p:pic>
        <p:nvPicPr>
          <p:cNvPr id="318" name="5 Imagen" descr=""/>
          <p:cNvPicPr/>
          <p:nvPr/>
        </p:nvPicPr>
        <p:blipFill>
          <a:blip r:embed="rId1"/>
          <a:stretch/>
        </p:blipFill>
        <p:spPr>
          <a:xfrm>
            <a:off x="612720" y="2133000"/>
            <a:ext cx="7126560" cy="3818520"/>
          </a:xfrm>
          <a:prstGeom prst="rect">
            <a:avLst/>
          </a:prstGeom>
          <a:ln>
            <a:noFill/>
          </a:ln>
        </p:spPr>
      </p:pic>
    </p:spTree>
  </p:cSld>
  <p:transition spd="med">
    <p:fade/>
  </p:transition>
  <p:timing>
    <p:tnLst>
      <p:par>
        <p:cTn id="61" dur="indefinite" restart="never" nodeType="tmRoot">
          <p:childTnLst>
            <p:seq>
              <p:cTn id="62" nodeType="mainSeq"/>
              <p:prevCondLst>
                <p:cond delay="0" evt="onPrev">
                  <p:tgtEl>
                    <p:sldTgt/>
                  </p:tgtEl>
                </p:cond>
              </p:prevCondLst>
              <p:nextCondLst>
                <p:cond delay="0"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19" name="CustomShape 1"/>
          <p:cNvSpPr/>
          <p:nvPr/>
        </p:nvSpPr>
        <p:spPr>
          <a:xfrm>
            <a:off x="3124080" y="6356520"/>
            <a:ext cx="2894400" cy="363960"/>
          </a:xfrm>
          <a:prstGeom prst="rect">
            <a:avLst/>
          </a:prstGeom>
          <a:noFill/>
          <a:ln>
            <a:noFill/>
          </a:ln>
        </p:spPr>
        <p:style>
          <a:lnRef idx="0"/>
          <a:fillRef idx="0"/>
          <a:effectRef idx="0"/>
          <a:fontRef idx="minor"/>
        </p:style>
        <p:txBody>
          <a:bodyPr lIns="90000" rIns="90000" tIns="45000" bIns="45000" anchor="ctr"/>
          <a:p>
            <a:pPr algn="ctr">
              <a:lnSpc>
                <a:spcPct val="100000"/>
              </a:lnSpc>
            </a:pPr>
            <a:r>
              <a:rPr lang="es-PE" sz="1200" strike="noStrike">
                <a:solidFill>
                  <a:srgbClr val="8b8b8b"/>
                </a:solidFill>
                <a:latin typeface="Calibri"/>
                <a:ea typeface="DejaVu Sans"/>
              </a:rPr>
              <a:t>Secuencia didáctica en Matemática</a:t>
            </a:r>
            <a:endParaRPr/>
          </a:p>
        </p:txBody>
      </p:sp>
      <p:sp>
        <p:nvSpPr>
          <p:cNvPr id="320" name="CustomShape 2"/>
          <p:cNvSpPr/>
          <p:nvPr/>
        </p:nvSpPr>
        <p:spPr>
          <a:xfrm>
            <a:off x="28080" y="620640"/>
            <a:ext cx="7927200" cy="1186920"/>
          </a:xfrm>
          <a:prstGeom prst="rect">
            <a:avLst/>
          </a:prstGeom>
          <a:noFill/>
          <a:ln>
            <a:noFill/>
          </a:ln>
        </p:spPr>
        <p:style>
          <a:lnRef idx="0"/>
          <a:fillRef idx="0"/>
          <a:effectRef idx="0"/>
          <a:fontRef idx="minor"/>
        </p:style>
        <p:txBody>
          <a:bodyPr lIns="90000" rIns="90000" tIns="45000" bIns="45000"/>
          <a:p>
            <a:pPr algn="ctr">
              <a:lnSpc>
                <a:spcPct val="100000"/>
              </a:lnSpc>
            </a:pPr>
            <a:r>
              <a:rPr lang="es-PE" sz="3600" strike="noStrike">
                <a:solidFill>
                  <a:srgbClr val="000000"/>
                </a:solidFill>
                <a:latin typeface="Calibri"/>
                <a:ea typeface="DejaVu Sans"/>
              </a:rPr>
              <a:t>OBSERVA LA SIGUIENTE DIAPOSITIVAS:</a:t>
            </a:r>
            <a:endParaRPr/>
          </a:p>
          <a:p>
            <a:pPr algn="ctr">
              <a:lnSpc>
                <a:spcPct val="100000"/>
              </a:lnSpc>
            </a:pPr>
            <a:r>
              <a:rPr lang="es-PE" sz="3600" strike="noStrike">
                <a:solidFill>
                  <a:srgbClr val="000000"/>
                </a:solidFill>
                <a:latin typeface="Calibri"/>
                <a:ea typeface="DejaVu Sans"/>
              </a:rPr>
              <a:t> </a:t>
            </a:r>
            <a:endParaRPr/>
          </a:p>
        </p:txBody>
      </p:sp>
      <p:pic>
        <p:nvPicPr>
          <p:cNvPr id="321" name="Picture 2" descr=""/>
          <p:cNvPicPr/>
          <p:nvPr/>
        </p:nvPicPr>
        <p:blipFill>
          <a:blip r:embed="rId1"/>
          <a:stretch/>
        </p:blipFill>
        <p:spPr>
          <a:xfrm>
            <a:off x="7164360" y="3573000"/>
            <a:ext cx="1834200" cy="1834200"/>
          </a:xfrm>
          <a:prstGeom prst="rect">
            <a:avLst/>
          </a:prstGeom>
          <a:ln>
            <a:noFill/>
          </a:ln>
        </p:spPr>
      </p:pic>
      <p:sp>
        <p:nvSpPr>
          <p:cNvPr id="322" name="CustomShape 3"/>
          <p:cNvSpPr/>
          <p:nvPr/>
        </p:nvSpPr>
        <p:spPr>
          <a:xfrm>
            <a:off x="683640" y="1412640"/>
            <a:ext cx="6767640" cy="1799280"/>
          </a:xfrm>
          <a:prstGeom prst="rect">
            <a:avLst/>
          </a:prstGeom>
          <a:solidFill>
            <a:schemeClr val="tx1"/>
          </a:solidFill>
          <a:ln>
            <a:noFill/>
          </a:ln>
        </p:spPr>
        <p:style>
          <a:lnRef idx="0"/>
          <a:fillRef idx="0"/>
          <a:effectRef idx="0"/>
          <a:fontRef idx="minor"/>
        </p:style>
        <p:txBody>
          <a:bodyPr lIns="90000" rIns="90000" tIns="45000" bIns="45000"/>
          <a:p>
            <a:r>
              <a:rPr lang="es-PE" sz="4000" strike="noStrike">
                <a:solidFill>
                  <a:srgbClr val="ffffff"/>
                </a:solidFill>
                <a:latin typeface="Calibri"/>
                <a:ea typeface="DejaVu Sans"/>
              </a:rPr>
              <a:t>EFECTOS DE LA CORRIENTE ELÉCTRICA</a:t>
            </a:r>
            <a:endParaRPr/>
          </a:p>
          <a:p>
            <a:endParaRPr/>
          </a:p>
          <a:p>
            <a:pPr algn="ctr">
              <a:lnSpc>
                <a:spcPct val="100000"/>
              </a:lnSpc>
            </a:pPr>
            <a:endParaRPr/>
          </a:p>
        </p:txBody>
      </p:sp>
    </p:spTree>
  </p:cSld>
  <p:transition spd="med">
    <p:fade/>
  </p:transition>
  <p:timing>
    <p:tnLst>
      <p:par>
        <p:cTn id="63" dur="indefinite" restart="never" nodeType="tmRoot">
          <p:childTnLst>
            <p:seq>
              <p:cTn id="64" dur="indefinite" nodeType="mainSeq">
                <p:childTnLst>
                  <p:par>
                    <p:cTn id="65" fill="hold">
                      <p:stCondLst>
                        <p:cond delay="0"/>
                      </p:stCondLst>
                      <p:childTnLst>
                        <p:par>
                          <p:cTn id="66" fill="hold">
                            <p:stCondLst>
                              <p:cond delay="0"/>
                            </p:stCondLst>
                            <p:childTnLst>
                              <p:par>
                                <p:cTn id="67" nodeType="afterEffect" fill="hold" presetClass="entr" presetID="10">
                                  <p:stCondLst>
                                    <p:cond delay="0"/>
                                  </p:stCondLst>
                                  <p:childTnLst>
                                    <p:set>
                                      <p:cBhvr>
                                        <p:cTn id="68" dur="1" fill="hold">
                                          <p:stCondLst>
                                            <p:cond delay="0"/>
                                          </p:stCondLst>
                                        </p:cTn>
                                        <p:tgtEl>
                                          <p:spTgt spid="322"/>
                                        </p:tgtEl>
                                        <p:attrNameLst>
                                          <p:attrName>style.visibility</p:attrName>
                                        </p:attrNameLst>
                                      </p:cBhvr>
                                      <p:to>
                                        <p:strVal val="visible"/>
                                      </p:to>
                                    </p:set>
                                    <p:animEffect filter="fade" transition="in">
                                      <p:cBhvr additive="repl">
                                        <p:cTn id="69" dur="2000"/>
                                        <p:tgtEl>
                                          <p:spTgt spid="322"/>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23" name="CustomShape 1"/>
          <p:cNvSpPr/>
          <p:nvPr/>
        </p:nvSpPr>
        <p:spPr>
          <a:xfrm>
            <a:off x="7047000" y="6492960"/>
            <a:ext cx="2132640" cy="363960"/>
          </a:xfrm>
          <a:prstGeom prst="rect">
            <a:avLst/>
          </a:prstGeom>
          <a:noFill/>
          <a:ln>
            <a:noFill/>
          </a:ln>
        </p:spPr>
        <p:style>
          <a:lnRef idx="0"/>
          <a:fillRef idx="0"/>
          <a:effectRef idx="0"/>
          <a:fontRef idx="minor"/>
        </p:style>
        <p:txBody>
          <a:bodyPr lIns="90000" rIns="90000" tIns="45000" bIns="45000" anchor="ctr"/>
          <a:p>
            <a:pPr>
              <a:lnSpc>
                <a:spcPct val="100000"/>
              </a:lnSpc>
            </a:pPr>
            <a:fld id="{50981DAA-19B3-4EA7-85D4-3B1D5F1D5902}" type="slidenum">
              <a:rPr b="1" lang="es-PE" sz="1400" strike="noStrike">
                <a:solidFill>
                  <a:srgbClr val="f47836"/>
                </a:solidFill>
                <a:latin typeface="Calibri"/>
                <a:ea typeface="DejaVu Sans"/>
              </a:rPr>
              <a:t>&lt;número&gt;</a:t>
            </a:fld>
            <a:endParaRPr/>
          </a:p>
        </p:txBody>
      </p:sp>
      <p:sp>
        <p:nvSpPr>
          <p:cNvPr id="324" name="CustomShape 2"/>
          <p:cNvSpPr/>
          <p:nvPr/>
        </p:nvSpPr>
        <p:spPr>
          <a:xfrm>
            <a:off x="155520" y="-144360"/>
            <a:ext cx="303840" cy="303840"/>
          </a:xfrm>
          <a:prstGeom prst="rect">
            <a:avLst/>
          </a:prstGeom>
          <a:noFill/>
          <a:ln>
            <a:noFill/>
          </a:ln>
        </p:spPr>
        <p:style>
          <a:lnRef idx="0"/>
          <a:fillRef idx="0"/>
          <a:effectRef idx="0"/>
          <a:fontRef idx="minor"/>
        </p:style>
      </p:sp>
      <p:sp>
        <p:nvSpPr>
          <p:cNvPr id="325" name="CustomShape 3"/>
          <p:cNvSpPr/>
          <p:nvPr/>
        </p:nvSpPr>
        <p:spPr>
          <a:xfrm>
            <a:off x="307800" y="7920"/>
            <a:ext cx="303840" cy="303840"/>
          </a:xfrm>
          <a:prstGeom prst="rect">
            <a:avLst/>
          </a:prstGeom>
          <a:noFill/>
          <a:ln>
            <a:noFill/>
          </a:ln>
        </p:spPr>
        <p:style>
          <a:lnRef idx="0"/>
          <a:fillRef idx="0"/>
          <a:effectRef idx="0"/>
          <a:fontRef idx="minor"/>
        </p:style>
      </p:sp>
      <p:sp>
        <p:nvSpPr>
          <p:cNvPr id="326" name="CustomShape 4"/>
          <p:cNvSpPr/>
          <p:nvPr/>
        </p:nvSpPr>
        <p:spPr>
          <a:xfrm>
            <a:off x="460440" y="160200"/>
            <a:ext cx="303840" cy="303840"/>
          </a:xfrm>
          <a:prstGeom prst="rect">
            <a:avLst/>
          </a:prstGeom>
          <a:noFill/>
          <a:ln>
            <a:noFill/>
          </a:ln>
        </p:spPr>
        <p:style>
          <a:lnRef idx="0"/>
          <a:fillRef idx="0"/>
          <a:effectRef idx="0"/>
          <a:fontRef idx="minor"/>
        </p:style>
      </p:sp>
      <p:sp>
        <p:nvSpPr>
          <p:cNvPr id="327" name="CustomShape 5"/>
          <p:cNvSpPr/>
          <p:nvPr/>
        </p:nvSpPr>
        <p:spPr>
          <a:xfrm>
            <a:off x="612720" y="312840"/>
            <a:ext cx="303840" cy="303840"/>
          </a:xfrm>
          <a:prstGeom prst="rect">
            <a:avLst/>
          </a:prstGeom>
          <a:noFill/>
          <a:ln>
            <a:noFill/>
          </a:ln>
        </p:spPr>
        <p:style>
          <a:lnRef idx="0"/>
          <a:fillRef idx="0"/>
          <a:effectRef idx="0"/>
          <a:fontRef idx="minor"/>
        </p:style>
      </p:sp>
      <p:sp>
        <p:nvSpPr>
          <p:cNvPr id="328" name="CustomShape 6"/>
          <p:cNvSpPr/>
          <p:nvPr/>
        </p:nvSpPr>
        <p:spPr>
          <a:xfrm>
            <a:off x="1475640" y="312840"/>
            <a:ext cx="4185720" cy="776880"/>
          </a:xfrm>
          <a:prstGeom prst="rect">
            <a:avLst/>
          </a:prstGeom>
          <a:noFill/>
          <a:ln>
            <a:noFill/>
          </a:ln>
        </p:spPr>
        <p:style>
          <a:lnRef idx="0"/>
          <a:fillRef idx="0"/>
          <a:effectRef idx="0"/>
          <a:fontRef idx="minor"/>
        </p:style>
        <p:txBody>
          <a:bodyPr lIns="90000" rIns="90000" tIns="45000" bIns="45000" anchor="ctr"/>
          <a:p>
            <a:endParaRPr/>
          </a:p>
          <a:p>
            <a:r>
              <a:rPr b="1" lang="es-PE" sz="3600" strike="noStrike">
                <a:solidFill>
                  <a:srgbClr val="000000"/>
                </a:solidFill>
                <a:latin typeface="Arial"/>
                <a:ea typeface="DejaVu Sans"/>
              </a:rPr>
              <a:t>Efecto mecánico</a:t>
            </a:r>
            <a:endParaRPr/>
          </a:p>
          <a:p>
            <a:pPr>
              <a:lnSpc>
                <a:spcPct val="100000"/>
              </a:lnSpc>
            </a:pPr>
            <a:endParaRPr/>
          </a:p>
        </p:txBody>
      </p:sp>
      <p:sp>
        <p:nvSpPr>
          <p:cNvPr id="329" name="CustomShape 7"/>
          <p:cNvSpPr/>
          <p:nvPr/>
        </p:nvSpPr>
        <p:spPr>
          <a:xfrm>
            <a:off x="148680" y="1052640"/>
            <a:ext cx="8568000" cy="1871280"/>
          </a:xfrm>
          <a:prstGeom prst="rect">
            <a:avLst/>
          </a:prstGeom>
          <a:ln>
            <a:round/>
          </a:ln>
        </p:spPr>
        <p:style>
          <a:lnRef idx="2">
            <a:schemeClr val="accent6"/>
          </a:lnRef>
          <a:fillRef idx="1">
            <a:schemeClr val="lt1"/>
          </a:fillRef>
          <a:effectRef idx="0">
            <a:schemeClr val="accent6"/>
          </a:effectRef>
          <a:fontRef idx="minor"/>
        </p:style>
        <p:txBody>
          <a:bodyPr lIns="90000" rIns="90000" tIns="45000" bIns="45000" anchor="ctr"/>
          <a:p>
            <a:pPr algn="just">
              <a:lnSpc>
                <a:spcPct val="100000"/>
              </a:lnSpc>
            </a:pPr>
            <a:endParaRPr/>
          </a:p>
          <a:p>
            <a:pPr algn="just">
              <a:lnSpc>
                <a:spcPct val="100000"/>
              </a:lnSpc>
            </a:pPr>
            <a:r>
              <a:rPr i="1" lang="es-PE" sz="2600" strike="noStrike">
                <a:solidFill>
                  <a:srgbClr val="000000"/>
                </a:solidFill>
                <a:latin typeface="Calibri"/>
                <a:ea typeface="DejaVu Sans"/>
              </a:rPr>
              <a:t>La corriente eléctrica, al pasar por un conductor móvil situado en el interior de un campo magnético da origen a un movimiento transformándose la energía eléctrica en mecánica.</a:t>
            </a:r>
            <a:endParaRPr/>
          </a:p>
          <a:p>
            <a:pPr algn="just">
              <a:lnSpc>
                <a:spcPct val="100000"/>
              </a:lnSpc>
            </a:pPr>
            <a:endParaRPr/>
          </a:p>
        </p:txBody>
      </p:sp>
      <p:pic>
        <p:nvPicPr>
          <p:cNvPr id="330" name="Picture 7" descr=""/>
          <p:cNvPicPr/>
          <p:nvPr/>
        </p:nvPicPr>
        <p:blipFill>
          <a:blip r:embed="rId1"/>
          <a:stretch/>
        </p:blipFill>
        <p:spPr>
          <a:xfrm>
            <a:off x="4284000" y="3069000"/>
            <a:ext cx="4607280" cy="3025080"/>
          </a:xfrm>
          <a:prstGeom prst="rect">
            <a:avLst/>
          </a:prstGeom>
          <a:ln>
            <a:noFill/>
          </a:ln>
        </p:spPr>
      </p:pic>
      <p:pic>
        <p:nvPicPr>
          <p:cNvPr id="331" name="Picture 6" descr=""/>
          <p:cNvPicPr/>
          <p:nvPr/>
        </p:nvPicPr>
        <p:blipFill>
          <a:blip r:embed="rId2"/>
          <a:stretch/>
        </p:blipFill>
        <p:spPr>
          <a:xfrm>
            <a:off x="179640" y="3456720"/>
            <a:ext cx="3527280" cy="2637360"/>
          </a:xfrm>
          <a:prstGeom prst="rect">
            <a:avLst/>
          </a:prstGeom>
          <a:ln>
            <a:noFill/>
          </a:ln>
        </p:spPr>
      </p:pic>
    </p:spTree>
  </p:cSld>
  <p:transition spd="med">
    <p:fade/>
  </p:transition>
  <p:timing>
    <p:tnLst>
      <p:par>
        <p:cTn id="70" dur="indefinite" restart="never" nodeType="tmRoot">
          <p:childTnLst>
            <p:seq>
              <p:cTn id="71" nodeType="mainSeq"/>
              <p:prevCondLst>
                <p:cond delay="0" evt="onPrev">
                  <p:tgtEl>
                    <p:sldTgt/>
                  </p:tgtEl>
                </p:cond>
              </p:prevCondLst>
              <p:nextCondLst>
                <p:cond delay="0"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2" name="CustomShape 1"/>
          <p:cNvSpPr/>
          <p:nvPr/>
        </p:nvSpPr>
        <p:spPr>
          <a:xfrm>
            <a:off x="3124080" y="6356520"/>
            <a:ext cx="2894400" cy="363960"/>
          </a:xfrm>
          <a:prstGeom prst="rect">
            <a:avLst/>
          </a:prstGeom>
          <a:noFill/>
          <a:ln>
            <a:noFill/>
          </a:ln>
        </p:spPr>
        <p:style>
          <a:lnRef idx="0"/>
          <a:fillRef idx="0"/>
          <a:effectRef idx="0"/>
          <a:fontRef idx="minor"/>
        </p:style>
        <p:txBody>
          <a:bodyPr lIns="90000" rIns="90000" tIns="45000" bIns="45000" anchor="ctr"/>
          <a:p>
            <a:pPr algn="ctr">
              <a:lnSpc>
                <a:spcPct val="100000"/>
              </a:lnSpc>
            </a:pPr>
            <a:r>
              <a:rPr lang="es-PE" sz="1200" strike="noStrike">
                <a:solidFill>
                  <a:srgbClr val="8b8b8b"/>
                </a:solidFill>
                <a:latin typeface="Calibri"/>
                <a:ea typeface="DejaVu Sans"/>
              </a:rPr>
              <a:t>Secuencia didáctica en Matemática</a:t>
            </a:r>
            <a:endParaRPr/>
          </a:p>
        </p:txBody>
      </p:sp>
      <p:sp>
        <p:nvSpPr>
          <p:cNvPr id="333" name="CustomShape 2"/>
          <p:cNvSpPr/>
          <p:nvPr/>
        </p:nvSpPr>
        <p:spPr>
          <a:xfrm>
            <a:off x="155520" y="-144360"/>
            <a:ext cx="303840" cy="303840"/>
          </a:xfrm>
          <a:prstGeom prst="rect">
            <a:avLst/>
          </a:prstGeom>
          <a:noFill/>
          <a:ln>
            <a:noFill/>
          </a:ln>
        </p:spPr>
        <p:style>
          <a:lnRef idx="0"/>
          <a:fillRef idx="0"/>
          <a:effectRef idx="0"/>
          <a:fontRef idx="minor"/>
        </p:style>
      </p:sp>
      <p:sp>
        <p:nvSpPr>
          <p:cNvPr id="334" name="CustomShape 3"/>
          <p:cNvSpPr/>
          <p:nvPr/>
        </p:nvSpPr>
        <p:spPr>
          <a:xfrm>
            <a:off x="307800" y="7920"/>
            <a:ext cx="303840" cy="303840"/>
          </a:xfrm>
          <a:prstGeom prst="rect">
            <a:avLst/>
          </a:prstGeom>
          <a:noFill/>
          <a:ln>
            <a:noFill/>
          </a:ln>
        </p:spPr>
        <p:style>
          <a:lnRef idx="0"/>
          <a:fillRef idx="0"/>
          <a:effectRef idx="0"/>
          <a:fontRef idx="minor"/>
        </p:style>
      </p:sp>
      <p:sp>
        <p:nvSpPr>
          <p:cNvPr id="335" name="CustomShape 4"/>
          <p:cNvSpPr/>
          <p:nvPr/>
        </p:nvSpPr>
        <p:spPr>
          <a:xfrm>
            <a:off x="683640" y="548640"/>
            <a:ext cx="7066080" cy="560880"/>
          </a:xfrm>
          <a:prstGeom prst="rect">
            <a:avLst/>
          </a:prstGeom>
          <a:noFill/>
          <a:ln>
            <a:noFill/>
          </a:ln>
        </p:spPr>
        <p:style>
          <a:lnRef idx="0"/>
          <a:fillRef idx="0"/>
          <a:effectRef idx="0"/>
          <a:fontRef idx="minor"/>
        </p:style>
        <p:txBody>
          <a:bodyPr lIns="90000" rIns="90000" tIns="45000" bIns="45000"/>
          <a:p>
            <a:pPr algn="ctr">
              <a:lnSpc>
                <a:spcPct val="100000"/>
              </a:lnSpc>
            </a:pPr>
            <a:r>
              <a:rPr b="1" lang="es-PE" sz="4400" strike="noStrike">
                <a:solidFill>
                  <a:srgbClr val="000000"/>
                </a:solidFill>
                <a:latin typeface="Calibri"/>
                <a:ea typeface="DejaVu Sans"/>
              </a:rPr>
              <a:t>Efecto químico de la corriente</a:t>
            </a:r>
            <a:endParaRPr/>
          </a:p>
        </p:txBody>
      </p:sp>
      <p:sp>
        <p:nvSpPr>
          <p:cNvPr id="336" name="CustomShape 5"/>
          <p:cNvSpPr/>
          <p:nvPr/>
        </p:nvSpPr>
        <p:spPr>
          <a:xfrm>
            <a:off x="155520" y="1412640"/>
            <a:ext cx="8663760" cy="2519280"/>
          </a:xfrm>
          <a:prstGeom prst="rect">
            <a:avLst/>
          </a:prstGeom>
          <a:ln>
            <a:round/>
          </a:ln>
        </p:spPr>
        <p:style>
          <a:lnRef idx="2">
            <a:schemeClr val="accent6"/>
          </a:lnRef>
          <a:fillRef idx="1">
            <a:schemeClr val="lt1"/>
          </a:fillRef>
          <a:effectRef idx="0">
            <a:schemeClr val="accent6"/>
          </a:effectRef>
          <a:fontRef idx="minor"/>
        </p:style>
        <p:txBody>
          <a:bodyPr lIns="90000" rIns="90000" tIns="45000" bIns="45000" anchor="ctr"/>
          <a:p>
            <a:pPr algn="just">
              <a:lnSpc>
                <a:spcPct val="100000"/>
              </a:lnSpc>
            </a:pPr>
            <a:r>
              <a:rPr i="1" lang="es-PE" sz="2800" strike="noStrike">
                <a:solidFill>
                  <a:srgbClr val="000000"/>
                </a:solidFill>
                <a:latin typeface="Calibri"/>
                <a:ea typeface="DejaVu Sans"/>
              </a:rPr>
              <a:t>“</a:t>
            </a:r>
            <a:r>
              <a:rPr lang="es-PE" sz="2800" strike="noStrike">
                <a:solidFill>
                  <a:srgbClr val="000000"/>
                </a:solidFill>
                <a:latin typeface="Calibri"/>
                <a:ea typeface="DejaVu Sans"/>
              </a:rPr>
              <a:t>Efecto químico: La corriente eléctrica puede inducir cambios químicos en las sustancias. Esto se aprovecha en una pila, que produce electricidad a partir de cambios químicos, o en galvanotecnia, la técnica empleada para recubrir de metal una pieza”.</a:t>
            </a:r>
            <a:endParaRPr/>
          </a:p>
        </p:txBody>
      </p:sp>
      <p:pic>
        <p:nvPicPr>
          <p:cNvPr id="337" name="Picture 2" descr=""/>
          <p:cNvPicPr/>
          <p:nvPr/>
        </p:nvPicPr>
        <p:blipFill>
          <a:blip r:embed="rId1"/>
          <a:stretch/>
        </p:blipFill>
        <p:spPr>
          <a:xfrm>
            <a:off x="1187640" y="4005000"/>
            <a:ext cx="6191640" cy="2663280"/>
          </a:xfrm>
          <a:prstGeom prst="rect">
            <a:avLst/>
          </a:prstGeom>
          <a:ln>
            <a:noFill/>
          </a:ln>
        </p:spPr>
      </p:pic>
    </p:spTree>
  </p:cSld>
  <p:transition spd="med">
    <p:fade/>
  </p:transition>
  <p:timing>
    <p:tnLst>
      <p:par>
        <p:cTn id="72" dur="indefinite" restart="never" nodeType="tmRoot">
          <p:childTnLst>
            <p:seq>
              <p:cTn id="73" nodeType="mainSeq"/>
              <p:prevCondLst>
                <p:cond delay="0" evt="onPrev">
                  <p:tgtEl>
                    <p:sldTgt/>
                  </p:tgtEl>
                </p:cond>
              </p:prevCondLst>
              <p:nextCondLst>
                <p:cond delay="0"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38" name="CustomShape 1"/>
          <p:cNvSpPr/>
          <p:nvPr/>
        </p:nvSpPr>
        <p:spPr>
          <a:xfrm>
            <a:off x="7047000" y="6492960"/>
            <a:ext cx="2132640" cy="363960"/>
          </a:xfrm>
          <a:prstGeom prst="rect">
            <a:avLst/>
          </a:prstGeom>
          <a:noFill/>
          <a:ln>
            <a:noFill/>
          </a:ln>
        </p:spPr>
        <p:style>
          <a:lnRef idx="0"/>
          <a:fillRef idx="0"/>
          <a:effectRef idx="0"/>
          <a:fontRef idx="minor"/>
        </p:style>
        <p:txBody>
          <a:bodyPr lIns="90000" rIns="90000" tIns="45000" bIns="45000" anchor="ctr"/>
          <a:p>
            <a:pPr>
              <a:lnSpc>
                <a:spcPct val="100000"/>
              </a:lnSpc>
            </a:pPr>
            <a:fld id="{DDFFFE93-0744-48D5-8FCC-604D827487A1}" type="slidenum">
              <a:rPr b="1" lang="es-PE" sz="1400" strike="noStrike">
                <a:solidFill>
                  <a:srgbClr val="f47836"/>
                </a:solidFill>
                <a:latin typeface="Calibri"/>
                <a:ea typeface="DejaVu Sans"/>
              </a:rPr>
              <a:t>&lt;número&gt;</a:t>
            </a:fld>
            <a:endParaRPr/>
          </a:p>
        </p:txBody>
      </p:sp>
      <p:sp>
        <p:nvSpPr>
          <p:cNvPr id="339" name="CustomShape 2"/>
          <p:cNvSpPr/>
          <p:nvPr/>
        </p:nvSpPr>
        <p:spPr>
          <a:xfrm>
            <a:off x="539640" y="4082400"/>
            <a:ext cx="8635320" cy="1005840"/>
          </a:xfrm>
          <a:prstGeom prst="rect">
            <a:avLst/>
          </a:prstGeom>
          <a:noFill/>
          <a:ln>
            <a:noFill/>
          </a:ln>
        </p:spPr>
        <p:style>
          <a:lnRef idx="0"/>
          <a:fillRef idx="0"/>
          <a:effectRef idx="0"/>
          <a:fontRef idx="minor"/>
        </p:style>
        <p:txBody>
          <a:bodyPr lIns="90000" rIns="90000" tIns="45000" bIns="45000" anchor="ctr"/>
          <a:p>
            <a:pPr>
              <a:lnSpc>
                <a:spcPct val="100000"/>
              </a:lnSpc>
            </a:pPr>
            <a:r>
              <a:rPr lang="es-PE" strike="noStrike">
                <a:solidFill>
                  <a:srgbClr val="000000"/>
                </a:solidFill>
                <a:latin typeface="Arial"/>
                <a:ea typeface="DejaVu Sans"/>
              </a:rPr>
              <a:t>  </a:t>
            </a:r>
            <a:r>
              <a:rPr lang="es-PE" sz="6000" strike="noStrike">
                <a:solidFill>
                  <a:srgbClr val="000000"/>
                </a:solidFill>
                <a:latin typeface="Arial"/>
                <a:ea typeface="DejaVu Sans"/>
              </a:rPr>
              <a:t> </a:t>
            </a:r>
            <a:endParaRPr/>
          </a:p>
        </p:txBody>
      </p:sp>
      <p:sp>
        <p:nvSpPr>
          <p:cNvPr id="340" name="CustomShape 3"/>
          <p:cNvSpPr/>
          <p:nvPr/>
        </p:nvSpPr>
        <p:spPr>
          <a:xfrm>
            <a:off x="1403640" y="548640"/>
            <a:ext cx="4175280" cy="502920"/>
          </a:xfrm>
          <a:prstGeom prst="rect">
            <a:avLst/>
          </a:prstGeom>
          <a:noFill/>
          <a:ln>
            <a:noFill/>
          </a:ln>
        </p:spPr>
        <p:style>
          <a:lnRef idx="0"/>
          <a:fillRef idx="0"/>
          <a:effectRef idx="0"/>
          <a:fontRef idx="minor"/>
        </p:style>
        <p:txBody>
          <a:bodyPr lIns="90000" rIns="90000" tIns="45000" bIns="45000" anchor="ctr"/>
          <a:p>
            <a:pPr algn="ctr">
              <a:lnSpc>
                <a:spcPct val="100000"/>
              </a:lnSpc>
            </a:pPr>
            <a:r>
              <a:rPr b="1" lang="es-PE" sz="3600" strike="noStrike">
                <a:solidFill>
                  <a:srgbClr val="000000"/>
                </a:solidFill>
                <a:latin typeface="Calibri"/>
                <a:ea typeface="DejaVu Sans"/>
              </a:rPr>
              <a:t>Galvanoplastia</a:t>
            </a:r>
            <a:endParaRPr/>
          </a:p>
        </p:txBody>
      </p:sp>
      <p:sp>
        <p:nvSpPr>
          <p:cNvPr id="341" name="CustomShape 4"/>
          <p:cNvSpPr/>
          <p:nvPr/>
        </p:nvSpPr>
        <p:spPr>
          <a:xfrm>
            <a:off x="107640" y="1056240"/>
            <a:ext cx="8424000" cy="1727280"/>
          </a:xfrm>
          <a:prstGeom prst="rect">
            <a:avLst/>
          </a:prstGeom>
          <a:ln>
            <a:round/>
          </a:ln>
        </p:spPr>
        <p:style>
          <a:lnRef idx="2">
            <a:schemeClr val="accent6"/>
          </a:lnRef>
          <a:fillRef idx="1">
            <a:schemeClr val="lt1"/>
          </a:fillRef>
          <a:effectRef idx="0">
            <a:schemeClr val="accent6"/>
          </a:effectRef>
          <a:fontRef idx="minor"/>
        </p:style>
        <p:txBody>
          <a:bodyPr lIns="90000" rIns="90000" tIns="45000" bIns="45000" anchor="ctr"/>
          <a:p>
            <a:pPr algn="just">
              <a:lnSpc>
                <a:spcPct val="100000"/>
              </a:lnSpc>
            </a:pPr>
            <a:endParaRPr/>
          </a:p>
          <a:p>
            <a:pPr algn="just">
              <a:lnSpc>
                <a:spcPct val="100000"/>
              </a:lnSpc>
            </a:pPr>
            <a:r>
              <a:rPr i="1" lang="es-PE" sz="2400" strike="noStrike">
                <a:solidFill>
                  <a:srgbClr val="000000"/>
                </a:solidFill>
                <a:latin typeface="Calibri"/>
                <a:ea typeface="DejaVu Sans"/>
              </a:rPr>
              <a:t>El mecanismo de la galvanoplastia consiste en producir una corriente eléctrica dentro de una disolución de sal de plata denominado electrolito. En el cátodo o electrodo negativo situamos el objeto que queremos recubrir con el metal del electrolito (plata).</a:t>
            </a:r>
            <a:endParaRPr/>
          </a:p>
          <a:p>
            <a:pPr>
              <a:lnSpc>
                <a:spcPct val="100000"/>
              </a:lnSpc>
            </a:pPr>
            <a:r>
              <a:rPr lang="es-PE" strike="noStrike">
                <a:solidFill>
                  <a:srgbClr val="000000"/>
                </a:solidFill>
                <a:latin typeface="Calibri"/>
                <a:ea typeface="DejaVu Sans"/>
              </a:rPr>
              <a:t> </a:t>
            </a:r>
            <a:endParaRPr/>
          </a:p>
        </p:txBody>
      </p:sp>
      <p:pic>
        <p:nvPicPr>
          <p:cNvPr id="342" name="Picture 2" descr=""/>
          <p:cNvPicPr/>
          <p:nvPr/>
        </p:nvPicPr>
        <p:blipFill>
          <a:blip r:embed="rId1"/>
          <a:srcRect l="536227" t="0" r="0" b="0"/>
          <a:stretch/>
        </p:blipFill>
        <p:spPr>
          <a:xfrm>
            <a:off x="5508000" y="2997000"/>
            <a:ext cx="2015280" cy="3599280"/>
          </a:xfrm>
          <a:prstGeom prst="rect">
            <a:avLst/>
          </a:prstGeom>
          <a:ln>
            <a:noFill/>
          </a:ln>
        </p:spPr>
      </p:pic>
      <p:pic>
        <p:nvPicPr>
          <p:cNvPr id="343" name="Picture 4" descr=""/>
          <p:cNvPicPr/>
          <p:nvPr/>
        </p:nvPicPr>
        <p:blipFill>
          <a:blip r:embed="rId2"/>
          <a:stretch/>
        </p:blipFill>
        <p:spPr>
          <a:xfrm>
            <a:off x="53280" y="3285000"/>
            <a:ext cx="2429280" cy="3095280"/>
          </a:xfrm>
          <a:prstGeom prst="rect">
            <a:avLst/>
          </a:prstGeom>
          <a:ln>
            <a:noFill/>
          </a:ln>
        </p:spPr>
      </p:pic>
      <p:pic>
        <p:nvPicPr>
          <p:cNvPr id="344" name="Picture 6" descr=""/>
          <p:cNvPicPr/>
          <p:nvPr/>
        </p:nvPicPr>
        <p:blipFill>
          <a:blip r:embed="rId3"/>
          <a:stretch/>
        </p:blipFill>
        <p:spPr>
          <a:xfrm>
            <a:off x="2483640" y="3292920"/>
            <a:ext cx="2585880" cy="3087360"/>
          </a:xfrm>
          <a:prstGeom prst="rect">
            <a:avLst/>
          </a:prstGeom>
          <a:ln>
            <a:noFill/>
          </a:ln>
        </p:spPr>
      </p:pic>
    </p:spTree>
  </p:cSld>
  <p:transition spd="med">
    <p:fade/>
  </p:transition>
  <p:timing>
    <p:tnLst>
      <p:par>
        <p:cTn id="74" dur="indefinite" restart="never" nodeType="tmRoot">
          <p:childTnLst>
            <p:seq>
              <p:cTn id="75" nodeType="mainSeq"/>
              <p:prevCondLst>
                <p:cond delay="0" evt="onPrev">
                  <p:tgtEl>
                    <p:sldTgt/>
                  </p:tgtEl>
                </p:cond>
              </p:prevCondLst>
              <p:nextCondLst>
                <p:cond delay="0"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5" name="CustomShape 1"/>
          <p:cNvSpPr/>
          <p:nvPr/>
        </p:nvSpPr>
        <p:spPr>
          <a:xfrm>
            <a:off x="685800" y="2130480"/>
            <a:ext cx="7771320" cy="1468800"/>
          </a:xfrm>
          <a:prstGeom prst="rect">
            <a:avLst/>
          </a:prstGeom>
          <a:noFill/>
          <a:ln>
            <a:noFill/>
          </a:ln>
        </p:spPr>
        <p:style>
          <a:lnRef idx="0"/>
          <a:fillRef idx="0"/>
          <a:effectRef idx="0"/>
          <a:fontRef idx="minor"/>
        </p:style>
        <p:txBody>
          <a:bodyPr lIns="90000" rIns="90000" tIns="45000" bIns="45000" anchor="ctr"/>
          <a:p>
            <a:r>
              <a:rPr i="1" lang="es-PE" sz="4400" strike="noStrike">
                <a:solidFill>
                  <a:srgbClr val="000000"/>
                </a:solidFill>
                <a:latin typeface="Calibri"/>
                <a:ea typeface="DejaVu Sans"/>
              </a:rPr>
              <a:t>¿Qué aprendimos la clase anterior?</a:t>
            </a:r>
            <a:endParaRPr/>
          </a:p>
          <a:p>
            <a:r>
              <a:rPr i="1" lang="es-PE" sz="4400" strike="noStrike">
                <a:solidFill>
                  <a:srgbClr val="000000"/>
                </a:solidFill>
                <a:latin typeface="Calibri"/>
                <a:ea typeface="DejaVu Sans"/>
              </a:rPr>
              <a:t> </a:t>
            </a:r>
            <a:r>
              <a:rPr i="1" lang="es-PE" sz="4400" strike="noStrike">
                <a:solidFill>
                  <a:srgbClr val="000000"/>
                </a:solidFill>
                <a:latin typeface="Calibri"/>
                <a:ea typeface="DejaVu Sans"/>
              </a:rPr>
              <a:t>¿Tuvieron alguna dificultad en la tarea?</a:t>
            </a:r>
            <a:endParaRPr/>
          </a:p>
          <a:p>
            <a:pPr algn="ctr">
              <a:lnSpc>
                <a:spcPct val="100000"/>
              </a:lnSpc>
            </a:pPr>
            <a:endParaRPr/>
          </a:p>
        </p:txBody>
      </p:sp>
      <p:pic>
        <p:nvPicPr>
          <p:cNvPr id="266" name="Picture 2" descr=""/>
          <p:cNvPicPr/>
          <p:nvPr/>
        </p:nvPicPr>
        <p:blipFill>
          <a:blip r:embed="rId1"/>
          <a:stretch/>
        </p:blipFill>
        <p:spPr>
          <a:xfrm>
            <a:off x="1035360" y="3429000"/>
            <a:ext cx="3560040" cy="3623760"/>
          </a:xfrm>
          <a:prstGeom prst="rect">
            <a:avLst/>
          </a:prstGeom>
          <a:ln>
            <a:noFill/>
          </a:ln>
        </p:spPr>
      </p:pic>
    </p:spTree>
  </p:cSld>
  <p:transition spd="med">
    <p:fade/>
  </p:transition>
  <p:timing>
    <p:tnLst>
      <p:par>
        <p:cTn id="12" dur="indefinite" restart="never" nodeType="tmRoot">
          <p:childTnLst>
            <p:seq>
              <p:cTn id="13" nodeType="mainSeq"/>
              <p:prevCondLst>
                <p:cond delay="0" evt="onPrev">
                  <p:tgtEl>
                    <p:sldTgt/>
                  </p:tgtEl>
                </p:cond>
              </p:prevCondLst>
              <p:nextCondLst>
                <p:cond delay="0" evt="onNext">
                  <p:tgtEl>
                    <p:sldTgt/>
                  </p:tgtEl>
                </p:cond>
              </p:nextCondLst>
            </p:seq>
          </p:childTnLst>
        </p:cTn>
      </p:par>
    </p:tnLst>
  </p:timing>
</p:sld>
</file>

<file path=ppt/slides/slide2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45" name="CustomShape 1"/>
          <p:cNvSpPr/>
          <p:nvPr/>
        </p:nvSpPr>
        <p:spPr>
          <a:xfrm>
            <a:off x="0" y="6356520"/>
            <a:ext cx="2894400" cy="363960"/>
          </a:xfrm>
          <a:prstGeom prst="rect">
            <a:avLst/>
          </a:prstGeom>
          <a:noFill/>
          <a:ln>
            <a:noFill/>
          </a:ln>
        </p:spPr>
        <p:style>
          <a:lnRef idx="0"/>
          <a:fillRef idx="0"/>
          <a:effectRef idx="0"/>
          <a:fontRef idx="minor"/>
        </p:style>
        <p:txBody>
          <a:bodyPr lIns="90000" rIns="90000" tIns="45000" bIns="45000" anchor="ctr"/>
          <a:p>
            <a:pPr algn="ctr">
              <a:lnSpc>
                <a:spcPct val="100000"/>
              </a:lnSpc>
            </a:pPr>
            <a:r>
              <a:rPr lang="es-PE" sz="1200" strike="noStrike">
                <a:solidFill>
                  <a:srgbClr val="8b8b8b"/>
                </a:solidFill>
                <a:latin typeface="Calibri"/>
                <a:ea typeface="DejaVu Sans"/>
              </a:rPr>
              <a:t>Secuencia didáctica en Matemática</a:t>
            </a:r>
            <a:endParaRPr/>
          </a:p>
        </p:txBody>
      </p:sp>
      <p:sp>
        <p:nvSpPr>
          <p:cNvPr id="346" name="CustomShape 2"/>
          <p:cNvSpPr/>
          <p:nvPr/>
        </p:nvSpPr>
        <p:spPr>
          <a:xfrm>
            <a:off x="7010280" y="6492960"/>
            <a:ext cx="213264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539E8C23-9E48-4220-A30B-3B99AF2C3919}" type="slidenum">
              <a:rPr lang="es-PE" sz="1200" strike="noStrike">
                <a:solidFill>
                  <a:srgbClr val="8b8b8b"/>
                </a:solidFill>
                <a:latin typeface="Calibri"/>
                <a:ea typeface="DejaVu Sans"/>
              </a:rPr>
              <a:t>&lt;número&gt;</a:t>
            </a:fld>
            <a:endParaRPr/>
          </a:p>
        </p:txBody>
      </p:sp>
      <p:sp>
        <p:nvSpPr>
          <p:cNvPr id="347" name="CustomShape 3"/>
          <p:cNvSpPr/>
          <p:nvPr/>
        </p:nvSpPr>
        <p:spPr>
          <a:xfrm>
            <a:off x="1043640" y="274680"/>
            <a:ext cx="6551640" cy="704880"/>
          </a:xfrm>
          <a:prstGeom prst="rect">
            <a:avLst/>
          </a:prstGeom>
          <a:solidFill>
            <a:srgbClr val="000000"/>
          </a:solidFill>
          <a:ln>
            <a:noFill/>
          </a:ln>
        </p:spPr>
        <p:style>
          <a:lnRef idx="0"/>
          <a:fillRef idx="0"/>
          <a:effectRef idx="0"/>
          <a:fontRef idx="minor"/>
        </p:style>
        <p:txBody>
          <a:bodyPr lIns="90000" rIns="90000" tIns="45000" bIns="45000" anchor="ctr"/>
          <a:p>
            <a:pPr>
              <a:lnSpc>
                <a:spcPct val="100000"/>
              </a:lnSpc>
            </a:pPr>
            <a:r>
              <a:rPr b="1" lang="es-PE" sz="4400" strike="noStrike">
                <a:solidFill>
                  <a:srgbClr val="ffffff"/>
                </a:solidFill>
                <a:latin typeface="Calibri"/>
                <a:ea typeface="DejaVu Sans"/>
              </a:rPr>
              <a:t>Funciones del galvanizado</a:t>
            </a:r>
            <a:endParaRPr/>
          </a:p>
        </p:txBody>
      </p:sp>
      <p:sp>
        <p:nvSpPr>
          <p:cNvPr id="348" name="CustomShape 4"/>
          <p:cNvSpPr/>
          <p:nvPr/>
        </p:nvSpPr>
        <p:spPr>
          <a:xfrm>
            <a:off x="179640" y="1196640"/>
            <a:ext cx="6695640" cy="5576040"/>
          </a:xfrm>
          <a:prstGeom prst="rect">
            <a:avLst/>
          </a:prstGeom>
          <a:solidFill>
            <a:schemeClr val="bg1"/>
          </a:solidFill>
          <a:ln>
            <a:noFill/>
          </a:ln>
        </p:spPr>
        <p:style>
          <a:lnRef idx="0"/>
          <a:fillRef idx="0"/>
          <a:effectRef idx="0"/>
          <a:fontRef idx="minor"/>
        </p:style>
        <p:txBody>
          <a:bodyPr lIns="90000" rIns="90000" tIns="45000" bIns="45000"/>
          <a:p>
            <a:pPr algn="just">
              <a:lnSpc>
                <a:spcPct val="100000"/>
              </a:lnSpc>
              <a:buFont typeface="Wingdings" charset="2"/>
              <a:buChar char=""/>
            </a:pPr>
            <a:r>
              <a:rPr lang="es-PE" sz="2400" strike="noStrike">
                <a:solidFill>
                  <a:srgbClr val="000000"/>
                </a:solidFill>
                <a:latin typeface="Calibri"/>
                <a:ea typeface="DejaVu Sans"/>
              </a:rPr>
              <a:t>Proteger una superficie metálica de la corrosión. Por ejemplo, depositando una capa de cinc o cobalto sobre objetos elaborados con hierro u otro metal.</a:t>
            </a:r>
            <a:endParaRPr/>
          </a:p>
          <a:p>
            <a:pPr algn="just">
              <a:lnSpc>
                <a:spcPct val="100000"/>
              </a:lnSpc>
            </a:pPr>
            <a:endParaRPr/>
          </a:p>
          <a:p>
            <a:pPr algn="just">
              <a:lnSpc>
                <a:spcPct val="100000"/>
              </a:lnSpc>
              <a:buFont typeface="Wingdings" charset="2"/>
              <a:buChar char=""/>
            </a:pPr>
            <a:r>
              <a:rPr lang="es-PE" sz="2400" strike="noStrike">
                <a:solidFill>
                  <a:srgbClr val="000000"/>
                </a:solidFill>
                <a:latin typeface="Calibri"/>
                <a:ea typeface="DejaVu Sans"/>
              </a:rPr>
              <a:t> </a:t>
            </a:r>
            <a:r>
              <a:rPr lang="es-PE" sz="2400" strike="noStrike">
                <a:solidFill>
                  <a:srgbClr val="000000"/>
                </a:solidFill>
                <a:latin typeface="Calibri"/>
                <a:ea typeface="DejaVu Sans"/>
              </a:rPr>
              <a:t>Adornar una pieza metálica con un recubrimiento más atractivo. Se utilizan el cobre, el oro, la plata o el estaño.</a:t>
            </a:r>
            <a:endParaRPr/>
          </a:p>
          <a:p>
            <a:pPr algn="just">
              <a:lnSpc>
                <a:spcPct val="100000"/>
              </a:lnSpc>
            </a:pPr>
            <a:endParaRPr/>
          </a:p>
          <a:p>
            <a:pPr algn="just">
              <a:lnSpc>
                <a:spcPct val="100000"/>
              </a:lnSpc>
              <a:buFont typeface="Wingdings" charset="2"/>
              <a:buChar char=""/>
            </a:pPr>
            <a:r>
              <a:rPr lang="es-PE" sz="2400" strike="noStrike">
                <a:solidFill>
                  <a:srgbClr val="000000"/>
                </a:solidFill>
                <a:latin typeface="Calibri"/>
                <a:ea typeface="DejaVu Sans"/>
              </a:rPr>
              <a:t>Mejorar propiedades eléctricas u ópticas. Como unos metales son mejores conductores que otros, podemos recubrir una pieza elaborada con un metal resistente, por ejemplo, con otro metal, con el objetivo de aumentar su conductividad eléctrica.</a:t>
            </a:r>
            <a:endParaRPr/>
          </a:p>
        </p:txBody>
      </p:sp>
      <p:pic>
        <p:nvPicPr>
          <p:cNvPr id="349" name="Picture 2" descr=""/>
          <p:cNvPicPr/>
          <p:nvPr/>
        </p:nvPicPr>
        <p:blipFill>
          <a:blip r:embed="rId1"/>
          <a:stretch/>
        </p:blipFill>
        <p:spPr>
          <a:xfrm>
            <a:off x="6876360" y="1325880"/>
            <a:ext cx="1871280" cy="3182040"/>
          </a:xfrm>
          <a:prstGeom prst="rect">
            <a:avLst/>
          </a:prstGeom>
          <a:ln>
            <a:noFill/>
          </a:ln>
        </p:spPr>
      </p:pic>
    </p:spTree>
  </p:cSld>
  <p:transition spd="slow">
    <p:pull dir="l"/>
  </p:transition>
  <p:timing>
    <p:tnLst>
      <p:par>
        <p:cTn id="76" dur="indefinite" restart="never" nodeType="tmRoot">
          <p:childTnLst>
            <p:seq>
              <p:cTn id="77" nodeType="mainSeq"/>
              <p:prevCondLst>
                <p:cond delay="0" evt="onPrev">
                  <p:tgtEl>
                    <p:sldTgt/>
                  </p:tgtEl>
                </p:cond>
              </p:prevCondLst>
              <p:nextCondLst>
                <p:cond delay="0"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50" name="CustomShape 1"/>
          <p:cNvSpPr/>
          <p:nvPr/>
        </p:nvSpPr>
        <p:spPr>
          <a:xfrm>
            <a:off x="107640" y="978840"/>
            <a:ext cx="8856000" cy="577080"/>
          </a:xfrm>
          <a:prstGeom prst="rect">
            <a:avLst/>
          </a:prstGeom>
          <a:noFill/>
          <a:ln>
            <a:noFill/>
          </a:ln>
        </p:spPr>
        <p:style>
          <a:lnRef idx="0"/>
          <a:fillRef idx="0"/>
          <a:effectRef idx="0"/>
          <a:fontRef idx="minor"/>
        </p:style>
        <p:txBody>
          <a:bodyPr lIns="90000" rIns="90000" tIns="45000" bIns="45000"/>
          <a:p>
            <a:pPr>
              <a:lnSpc>
                <a:spcPct val="100000"/>
              </a:lnSpc>
            </a:pPr>
            <a:r>
              <a:rPr lang="es-PE" sz="3200" strike="noStrike">
                <a:solidFill>
                  <a:srgbClr val="000000"/>
                </a:solidFill>
                <a:latin typeface="Calibri"/>
                <a:ea typeface="DejaVu Sans"/>
              </a:rPr>
              <a:t>Se formula las siguientes preguntas de reflexión:</a:t>
            </a:r>
            <a:endParaRPr/>
          </a:p>
        </p:txBody>
      </p:sp>
      <p:sp>
        <p:nvSpPr>
          <p:cNvPr id="351" name="CustomShape 2"/>
          <p:cNvSpPr/>
          <p:nvPr/>
        </p:nvSpPr>
        <p:spPr>
          <a:xfrm>
            <a:off x="683640" y="332640"/>
            <a:ext cx="6119640" cy="638280"/>
          </a:xfrm>
          <a:prstGeom prst="rect">
            <a:avLst/>
          </a:prstGeom>
          <a:noFill/>
          <a:ln>
            <a:noFill/>
          </a:ln>
        </p:spPr>
        <p:style>
          <a:lnRef idx="0"/>
          <a:fillRef idx="0"/>
          <a:effectRef idx="0"/>
          <a:fontRef idx="minor"/>
        </p:style>
        <p:txBody>
          <a:bodyPr lIns="90000" rIns="90000" tIns="45000" bIns="45000"/>
          <a:p>
            <a:pPr>
              <a:lnSpc>
                <a:spcPct val="100000"/>
              </a:lnSpc>
            </a:pPr>
            <a:r>
              <a:rPr b="1" lang="es-PE" sz="3600" strike="noStrike">
                <a:solidFill>
                  <a:srgbClr val="ff0000"/>
                </a:solidFill>
                <a:latin typeface="Century Gothic"/>
                <a:ea typeface="ＭＳ Ｐゴシック"/>
              </a:rPr>
              <a:t>SITUACIÓN RETO</a:t>
            </a:r>
            <a:r>
              <a:rPr b="1" lang="es-PE" sz="3600" strike="noStrike">
                <a:solidFill>
                  <a:srgbClr val="ffffff"/>
                </a:solidFill>
                <a:latin typeface="Century Gothic"/>
                <a:ea typeface="ＭＳ Ｐゴシック"/>
              </a:rPr>
              <a:t>NDIA</a:t>
            </a:r>
            <a:endParaRPr/>
          </a:p>
        </p:txBody>
      </p:sp>
      <p:sp>
        <p:nvSpPr>
          <p:cNvPr id="352" name="CustomShape 3"/>
          <p:cNvSpPr/>
          <p:nvPr/>
        </p:nvSpPr>
        <p:spPr>
          <a:xfrm>
            <a:off x="145440" y="1583640"/>
            <a:ext cx="8248320" cy="3990960"/>
          </a:xfrm>
          <a:prstGeom prst="rect">
            <a:avLst/>
          </a:prstGeom>
          <a:noFill/>
          <a:ln>
            <a:noFill/>
          </a:ln>
        </p:spPr>
        <p:style>
          <a:lnRef idx="0"/>
          <a:fillRef idx="0"/>
          <a:effectRef idx="0"/>
          <a:fontRef idx="minor"/>
        </p:style>
        <p:txBody>
          <a:bodyPr lIns="90000" rIns="90000" tIns="45000" bIns="45000" anchor="ctr"/>
          <a:p>
            <a:pPr>
              <a:lnSpc>
                <a:spcPct val="100000"/>
              </a:lnSpc>
            </a:pPr>
            <a:r>
              <a:rPr lang="es-PE" sz="3200" strike="noStrike">
                <a:solidFill>
                  <a:srgbClr val="222222"/>
                </a:solidFill>
                <a:latin typeface="Times New Roman"/>
                <a:ea typeface="DejaVu Sans"/>
              </a:rPr>
              <a:t> </a:t>
            </a:r>
            <a:r>
              <a:rPr lang="es-PE" sz="3200" strike="noStrike">
                <a:solidFill>
                  <a:srgbClr val="222222"/>
                </a:solidFill>
                <a:latin typeface="Times New Roman"/>
                <a:ea typeface="DejaVu Sans"/>
              </a:rPr>
              <a:t>1.- </a:t>
            </a:r>
            <a:r>
              <a:rPr i="1" lang="es-PE" sz="3200" strike="noStrike">
                <a:solidFill>
                  <a:srgbClr val="222222"/>
                </a:solidFill>
                <a:latin typeface="Open Sans"/>
                <a:ea typeface="DejaVu Sans"/>
              </a:rPr>
              <a:t>¿Qué efectos de la corriente se aprecian en las imágenes mostradas?</a:t>
            </a:r>
            <a:endParaRPr/>
          </a:p>
          <a:p>
            <a:pPr>
              <a:lnSpc>
                <a:spcPct val="100000"/>
              </a:lnSpc>
            </a:pPr>
            <a:r>
              <a:rPr lang="es-PE" sz="3200" strike="noStrike">
                <a:solidFill>
                  <a:srgbClr val="222222"/>
                </a:solidFill>
                <a:latin typeface="Symbol"/>
                <a:ea typeface="DejaVu Sans"/>
              </a:rPr>
              <a:t>2.-</a:t>
            </a:r>
            <a:r>
              <a:rPr lang="es-PE" sz="3200" strike="noStrike">
                <a:solidFill>
                  <a:srgbClr val="222222"/>
                </a:solidFill>
                <a:latin typeface="Times New Roman"/>
                <a:ea typeface="DejaVu Sans"/>
              </a:rPr>
              <a:t> </a:t>
            </a:r>
            <a:r>
              <a:rPr i="1" lang="es-PE" sz="3200" strike="noStrike">
                <a:solidFill>
                  <a:srgbClr val="222222"/>
                </a:solidFill>
                <a:latin typeface="Open Sans"/>
                <a:ea typeface="DejaVu Sans"/>
              </a:rPr>
              <a:t>¿Qué ventajas brinda recubrir un objeto metálico con una fina capa de otro metal?</a:t>
            </a:r>
            <a:endParaRPr/>
          </a:p>
          <a:p>
            <a:pPr>
              <a:lnSpc>
                <a:spcPct val="100000"/>
              </a:lnSpc>
            </a:pPr>
            <a:r>
              <a:rPr lang="es-PE" sz="3200" strike="noStrike">
                <a:solidFill>
                  <a:srgbClr val="222222"/>
                </a:solidFill>
                <a:latin typeface="Symbol"/>
                <a:ea typeface="DejaVu Sans"/>
              </a:rPr>
              <a:t>3.-</a:t>
            </a:r>
            <a:r>
              <a:rPr lang="es-PE" sz="3200" strike="noStrike">
                <a:solidFill>
                  <a:srgbClr val="222222"/>
                </a:solidFill>
                <a:latin typeface="Times New Roman"/>
                <a:ea typeface="DejaVu Sans"/>
              </a:rPr>
              <a:t> </a:t>
            </a:r>
            <a:r>
              <a:rPr i="1" lang="es-PE" sz="3200" strike="noStrike">
                <a:solidFill>
                  <a:srgbClr val="222222"/>
                </a:solidFill>
                <a:latin typeface="Open Sans"/>
                <a:ea typeface="DejaVu Sans"/>
              </a:rPr>
              <a:t>¿Qué aplicaciones tiene el motor eléctrico?</a:t>
            </a:r>
            <a:endParaRPr/>
          </a:p>
          <a:p>
            <a:pPr>
              <a:lnSpc>
                <a:spcPct val="100000"/>
              </a:lnSpc>
            </a:pPr>
            <a:r>
              <a:rPr lang="es-PE" sz="3200" strike="noStrike">
                <a:solidFill>
                  <a:srgbClr val="000000"/>
                </a:solidFill>
                <a:latin typeface="Calibri"/>
                <a:ea typeface="DejaVu Sans"/>
              </a:rPr>
              <a:t>4.-¿Qué ventajas brindan los efectos mecánico y químico de  la corriente? </a:t>
            </a:r>
            <a:endParaRPr/>
          </a:p>
        </p:txBody>
      </p:sp>
    </p:spTree>
  </p:cSld>
  <p:transition spd="slow">
    <p:pull dir="l"/>
  </p:transition>
  <p:timing>
    <p:tnLst>
      <p:par>
        <p:cTn id="78" dur="indefinite" restart="never" nodeType="tmRoot">
          <p:childTnLst>
            <p:seq>
              <p:cTn id="79" dur="indefinite" nodeType="mainSeq">
                <p:childTnLst>
                  <p:par>
                    <p:cTn id="80" fill="hold">
                      <p:stCondLst>
                        <p:cond delay="indefinite"/>
                      </p:stCondLst>
                      <p:childTnLst>
                        <p:par>
                          <p:cTn id="81" fill="hold">
                            <p:stCondLst>
                              <p:cond delay="0"/>
                            </p:stCondLst>
                            <p:childTnLst>
                              <p:par>
                                <p:cTn id="82" nodeType="clickEffect" fill="hold" presetClass="entr" presetID="1">
                                  <p:stCondLst>
                                    <p:cond delay="0"/>
                                  </p:stCondLst>
                                  <p:childTnLst>
                                    <p:set>
                                      <p:cBhvr>
                                        <p:cTn id="83" dur="1" fill="hold">
                                          <p:stCondLst>
                                            <p:cond delay="0"/>
                                          </p:stCondLst>
                                        </p:cTn>
                                        <p:tgtEl>
                                          <p:spTgt spid="351"/>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53" name="CustomShape 1"/>
          <p:cNvSpPr/>
          <p:nvPr/>
        </p:nvSpPr>
        <p:spPr>
          <a:xfrm>
            <a:off x="251640" y="780480"/>
            <a:ext cx="7991640" cy="5577840"/>
          </a:xfrm>
          <a:prstGeom prst="rect">
            <a:avLst/>
          </a:prstGeom>
          <a:noFill/>
          <a:ln>
            <a:noFill/>
          </a:ln>
        </p:spPr>
        <p:style>
          <a:lnRef idx="0"/>
          <a:fillRef idx="0"/>
          <a:effectRef idx="0"/>
          <a:fontRef idx="minor"/>
        </p:style>
        <p:txBody>
          <a:bodyPr lIns="90000" rIns="90000" tIns="45000" bIns="45000" anchor="ctr"/>
          <a:p>
            <a:pPr>
              <a:lnSpc>
                <a:spcPct val="100000"/>
              </a:lnSpc>
            </a:pPr>
            <a:r>
              <a:rPr b="1" lang="es-PE" strike="noStrike">
                <a:solidFill>
                  <a:srgbClr val="222222"/>
                </a:solidFill>
                <a:latin typeface="Open Sans"/>
                <a:ea typeface="DejaVu Sans"/>
              </a:rPr>
              <a:t>Conceptualización (5 min)</a:t>
            </a:r>
            <a:endParaRPr/>
          </a:p>
          <a:p>
            <a:pPr>
              <a:lnSpc>
                <a:spcPct val="100000"/>
              </a:lnSpc>
            </a:pPr>
            <a:r>
              <a:rPr b="1" lang="es-PE" strike="noStrike">
                <a:solidFill>
                  <a:srgbClr val="222222"/>
                </a:solidFill>
                <a:latin typeface="Open Sans"/>
                <a:ea typeface="DejaVu Sans"/>
              </a:rPr>
              <a:t>RESUMEN: </a:t>
            </a:r>
            <a:r>
              <a:rPr lang="es-PE" strike="noStrike">
                <a:solidFill>
                  <a:srgbClr val="222222"/>
                </a:solidFill>
                <a:latin typeface="Open Sans"/>
                <a:ea typeface="DejaVu Sans"/>
              </a:rPr>
              <a:t> </a:t>
            </a:r>
            <a:r>
              <a:rPr i="1" lang="es-PE" strike="noStrike">
                <a:solidFill>
                  <a:srgbClr val="222222"/>
                </a:solidFill>
                <a:latin typeface="Open Sans"/>
                <a:ea typeface="DejaVu Sans"/>
              </a:rPr>
              <a:t>Efectos de la corriente eléctrica</a:t>
            </a:r>
            <a:r>
              <a:rPr lang="es-PE" strike="noStrike">
                <a:solidFill>
                  <a:srgbClr val="222222"/>
                </a:solidFill>
                <a:latin typeface="Open Sans"/>
                <a:ea typeface="DejaVu Sans"/>
              </a:rPr>
              <a:t>, los puntos claves sobre el tema:</a:t>
            </a:r>
            <a:endParaRPr/>
          </a:p>
          <a:p>
            <a:pPr>
              <a:lnSpc>
                <a:spcPct val="100000"/>
              </a:lnSpc>
            </a:pPr>
            <a:r>
              <a:rPr lang="es-PE" strike="noStrike">
                <a:solidFill>
                  <a:srgbClr val="222222"/>
                </a:solidFill>
                <a:latin typeface="Symbol"/>
                <a:ea typeface="DejaVu Sans"/>
              </a:rPr>
              <a:t>·</a:t>
            </a:r>
            <a:r>
              <a:rPr lang="es-PE" strike="noStrike">
                <a:solidFill>
                  <a:srgbClr val="222222"/>
                </a:solidFill>
                <a:latin typeface="Times New Roman"/>
                <a:ea typeface="DejaVu Sans"/>
              </a:rPr>
              <a:t>     </a:t>
            </a:r>
            <a:r>
              <a:rPr b="1" lang="es-PE" strike="noStrike">
                <a:solidFill>
                  <a:srgbClr val="222222"/>
                </a:solidFill>
                <a:latin typeface="Times New Roman"/>
                <a:ea typeface="DejaVu Sans"/>
              </a:rPr>
              <a:t>  </a:t>
            </a:r>
            <a:r>
              <a:rPr b="1" lang="es-PE" strike="noStrike">
                <a:solidFill>
                  <a:srgbClr val="222222"/>
                </a:solidFill>
                <a:latin typeface="Open Sans"/>
                <a:ea typeface="DejaVu Sans"/>
              </a:rPr>
              <a:t>El efecto mecánico. </a:t>
            </a:r>
            <a:r>
              <a:rPr lang="es-PE" strike="noStrike">
                <a:solidFill>
                  <a:srgbClr val="222222"/>
                </a:solidFill>
                <a:latin typeface="Open Sans"/>
                <a:ea typeface="DejaVu Sans"/>
              </a:rPr>
              <a:t>La corriente eléctrica, al pasar por un conductor móvil situado en el interior de un campo magnético, da origen a un movimiento, transformando la energía eléctrica en mecánica.</a:t>
            </a:r>
            <a:endParaRPr/>
          </a:p>
          <a:p>
            <a:pPr>
              <a:lnSpc>
                <a:spcPct val="100000"/>
              </a:lnSpc>
            </a:pPr>
            <a:r>
              <a:rPr lang="es-PE" strike="noStrike">
                <a:solidFill>
                  <a:srgbClr val="222222"/>
                </a:solidFill>
                <a:latin typeface="Symbol"/>
                <a:ea typeface="DejaVu Sans"/>
              </a:rPr>
              <a:t>·</a:t>
            </a:r>
            <a:r>
              <a:rPr lang="es-PE" strike="noStrike">
                <a:solidFill>
                  <a:srgbClr val="222222"/>
                </a:solidFill>
                <a:latin typeface="Times New Roman"/>
                <a:ea typeface="DejaVu Sans"/>
              </a:rPr>
              <a:t>       </a:t>
            </a:r>
            <a:r>
              <a:rPr b="1" lang="es-PE" strike="noStrike">
                <a:solidFill>
                  <a:srgbClr val="222222"/>
                </a:solidFill>
                <a:latin typeface="Open Sans"/>
                <a:ea typeface="DejaVu Sans"/>
              </a:rPr>
              <a:t>Efecto químico. </a:t>
            </a:r>
            <a:r>
              <a:rPr lang="es-PE" strike="noStrike">
                <a:solidFill>
                  <a:srgbClr val="222222"/>
                </a:solidFill>
                <a:latin typeface="Open Sans"/>
                <a:ea typeface="DejaVu Sans"/>
              </a:rPr>
              <a:t>La corriente eléctrica puede inducir cambios químicos en las sustancias. Esto se aprovecha en una pila, que produce electricidad a partir de cambios químicos, o en galvanotecnia, la técnica empleada para recubrir de metal una pieza.</a:t>
            </a:r>
            <a:endParaRPr/>
          </a:p>
          <a:p>
            <a:pPr>
              <a:lnSpc>
                <a:spcPct val="100000"/>
              </a:lnSpc>
            </a:pPr>
            <a:r>
              <a:rPr lang="es-PE" strike="noStrike">
                <a:solidFill>
                  <a:srgbClr val="222222"/>
                </a:solidFill>
                <a:latin typeface="Symbol"/>
                <a:ea typeface="DejaVu Sans"/>
              </a:rPr>
              <a:t>·</a:t>
            </a:r>
            <a:r>
              <a:rPr lang="es-PE" strike="noStrike">
                <a:solidFill>
                  <a:srgbClr val="222222"/>
                </a:solidFill>
                <a:latin typeface="Times New Roman"/>
                <a:ea typeface="DejaVu Sans"/>
              </a:rPr>
              <a:t>     </a:t>
            </a:r>
            <a:r>
              <a:rPr b="1" lang="es-PE" strike="noStrike">
                <a:solidFill>
                  <a:srgbClr val="222222"/>
                </a:solidFill>
                <a:latin typeface="Times New Roman"/>
                <a:ea typeface="DejaVu Sans"/>
              </a:rPr>
              <a:t>  </a:t>
            </a:r>
            <a:r>
              <a:rPr b="1" lang="es-PE" strike="noStrike">
                <a:solidFill>
                  <a:srgbClr val="222222"/>
                </a:solidFill>
                <a:latin typeface="Open Sans"/>
                <a:ea typeface="DejaVu Sans"/>
              </a:rPr>
              <a:t>El mecanismo de la galvanoplastia </a:t>
            </a:r>
            <a:r>
              <a:rPr lang="es-PE" strike="noStrike">
                <a:solidFill>
                  <a:srgbClr val="222222"/>
                </a:solidFill>
                <a:latin typeface="Open Sans"/>
                <a:ea typeface="DejaVu Sans"/>
              </a:rPr>
              <a:t>consiste en producir una corriente eléctrica dentro de una disolución de sal de plata denominado electrolito. En el cátodo o electrodo negativo situamos el objeto que queremos recubrir con el metal del electrolito (plata).</a:t>
            </a:r>
            <a:endParaRPr/>
          </a:p>
          <a:p>
            <a:pPr>
              <a:lnSpc>
                <a:spcPct val="100000"/>
              </a:lnSpc>
            </a:pPr>
            <a:r>
              <a:rPr lang="es-PE" strike="noStrike">
                <a:solidFill>
                  <a:srgbClr val="222222"/>
                </a:solidFill>
                <a:latin typeface="Symbol"/>
                <a:ea typeface="DejaVu Sans"/>
              </a:rPr>
              <a:t>·</a:t>
            </a:r>
            <a:r>
              <a:rPr lang="es-PE" strike="noStrike">
                <a:solidFill>
                  <a:srgbClr val="222222"/>
                </a:solidFill>
                <a:latin typeface="Times New Roman"/>
                <a:ea typeface="DejaVu Sans"/>
              </a:rPr>
              <a:t>       </a:t>
            </a:r>
            <a:r>
              <a:rPr b="1" lang="es-PE" strike="noStrike">
                <a:solidFill>
                  <a:srgbClr val="222222"/>
                </a:solidFill>
                <a:latin typeface="Open Sans"/>
                <a:ea typeface="DejaVu Sans"/>
              </a:rPr>
              <a:t>Las funciones del galvanizado son las siguientes:</a:t>
            </a:r>
            <a:endParaRPr/>
          </a:p>
          <a:p>
            <a:pPr>
              <a:lnSpc>
                <a:spcPct val="100000"/>
              </a:lnSpc>
            </a:pPr>
            <a:r>
              <a:rPr lang="es-PE" strike="noStrike">
                <a:solidFill>
                  <a:srgbClr val="222222"/>
                </a:solidFill>
                <a:latin typeface="Times New Roman"/>
                <a:ea typeface="DejaVu Sans"/>
              </a:rPr>
              <a:t>−      </a:t>
            </a:r>
            <a:r>
              <a:rPr lang="es-PE" strike="noStrike">
                <a:solidFill>
                  <a:srgbClr val="222222"/>
                </a:solidFill>
                <a:latin typeface="Open Sans"/>
                <a:ea typeface="DejaVu Sans"/>
              </a:rPr>
              <a:t>Proteger una superficie metálica de la corrosión. Por ejemplo, depositando una capa de cinc o cobalto sobre objetos elaborados con hierro u otro metal.</a:t>
            </a:r>
            <a:endParaRPr/>
          </a:p>
          <a:p>
            <a:pPr>
              <a:lnSpc>
                <a:spcPct val="100000"/>
              </a:lnSpc>
            </a:pPr>
            <a:r>
              <a:rPr lang="es-PE" strike="noStrike">
                <a:solidFill>
                  <a:srgbClr val="222222"/>
                </a:solidFill>
                <a:latin typeface="Times New Roman"/>
                <a:ea typeface="DejaVu Sans"/>
              </a:rPr>
              <a:t>−      </a:t>
            </a:r>
            <a:r>
              <a:rPr lang="es-PE" strike="noStrike">
                <a:solidFill>
                  <a:srgbClr val="222222"/>
                </a:solidFill>
                <a:latin typeface="Open Sans"/>
                <a:ea typeface="DejaVu Sans"/>
              </a:rPr>
              <a:t> </a:t>
            </a:r>
            <a:r>
              <a:rPr lang="es-PE" strike="noStrike">
                <a:solidFill>
                  <a:srgbClr val="222222"/>
                </a:solidFill>
                <a:latin typeface="Open Sans"/>
                <a:ea typeface="DejaVu Sans"/>
              </a:rPr>
              <a:t>Adornar una pieza metálica con un recubrimiento más atractivo. Se utilizan el cobre, el oro, la plata o el estaño.</a:t>
            </a:r>
            <a:endParaRPr/>
          </a:p>
        </p:txBody>
      </p:sp>
    </p:spTree>
  </p:cSld>
  <p:transition spd="slow">
    <p:pull dir="l"/>
  </p:transition>
  <p:timing>
    <p:tnLst>
      <p:par>
        <p:cTn id="84" dur="indefinite" restart="never" nodeType="tmRoot">
          <p:childTnLst>
            <p:seq>
              <p:cTn id="85" nodeType="mainSeq"/>
              <p:prevCondLst>
                <p:cond delay="0" evt="onPrev">
                  <p:tgtEl>
                    <p:sldTgt/>
                  </p:tgtEl>
                </p:cond>
              </p:prevCondLst>
              <p:nextCondLst>
                <p:cond delay="0" evt="onNext">
                  <p:tgtEl>
                    <p:sldTgt/>
                  </p:tgtEl>
                </p:cond>
              </p:nextCondLst>
            </p:seq>
          </p:childTnLst>
        </p:cTn>
      </p:par>
    </p:tnLst>
  </p:timing>
</p:sld>
</file>

<file path=ppt/slides/slide2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54" name="CustomShape 1"/>
          <p:cNvSpPr/>
          <p:nvPr/>
        </p:nvSpPr>
        <p:spPr>
          <a:xfrm>
            <a:off x="251640" y="465120"/>
            <a:ext cx="8496000" cy="1552680"/>
          </a:xfrm>
          <a:prstGeom prst="rect">
            <a:avLst/>
          </a:prstGeom>
          <a:noFill/>
          <a:ln>
            <a:noFill/>
          </a:ln>
        </p:spPr>
        <p:style>
          <a:lnRef idx="0"/>
          <a:fillRef idx="0"/>
          <a:effectRef idx="0"/>
          <a:fontRef idx="minor"/>
        </p:style>
        <p:txBody>
          <a:bodyPr lIns="90000" rIns="90000" tIns="45000" bIns="45000"/>
          <a:p>
            <a:r>
              <a:rPr b="1" lang="es-PE" sz="2400" strike="noStrike">
                <a:solidFill>
                  <a:srgbClr val="000000"/>
                </a:solidFill>
                <a:latin typeface="Calibri"/>
                <a:ea typeface="DejaVu Sans"/>
              </a:rPr>
              <a:t>TAREA PARA LA CASA</a:t>
            </a:r>
            <a:endParaRPr/>
          </a:p>
          <a:p>
            <a:r>
              <a:rPr b="1" lang="es-PE" sz="2400" strike="noStrike">
                <a:solidFill>
                  <a:srgbClr val="000000"/>
                </a:solidFill>
                <a:latin typeface="Calibri"/>
                <a:ea typeface="DejaVu Sans"/>
              </a:rPr>
              <a:t>Tarea 1</a:t>
            </a:r>
            <a:endParaRPr/>
          </a:p>
          <a:p>
            <a:pPr>
              <a:lnSpc>
                <a:spcPct val="100000"/>
              </a:lnSpc>
            </a:pPr>
            <a:r>
              <a:rPr lang="es-PE" sz="2400" strike="noStrike">
                <a:solidFill>
                  <a:srgbClr val="000000"/>
                </a:solidFill>
                <a:latin typeface="Calibri"/>
                <a:ea typeface="DejaVu Sans"/>
              </a:rPr>
              <a:t>Los estudiantes resuelven problemas sobre los efectos de la corriente eléctrica.</a:t>
            </a:r>
            <a:endParaRPr/>
          </a:p>
        </p:txBody>
      </p:sp>
      <p:sp>
        <p:nvSpPr>
          <p:cNvPr id="355" name="CustomShape 2"/>
          <p:cNvSpPr/>
          <p:nvPr/>
        </p:nvSpPr>
        <p:spPr>
          <a:xfrm>
            <a:off x="231120" y="2074320"/>
            <a:ext cx="8660160" cy="4138920"/>
          </a:xfrm>
          <a:prstGeom prst="rect">
            <a:avLst/>
          </a:prstGeom>
          <a:solidFill>
            <a:srgbClr val="ffffff"/>
          </a:solidFill>
          <a:ln>
            <a:noFill/>
          </a:ln>
        </p:spPr>
        <p:style>
          <a:lnRef idx="0"/>
          <a:fillRef idx="0"/>
          <a:effectRef idx="0"/>
          <a:fontRef idx="minor"/>
        </p:style>
        <p:txBody>
          <a:bodyPr lIns="0" rIns="0" tIns="133200" bIns="44280" anchor="ctr"/>
          <a:p>
            <a:pPr>
              <a:lnSpc>
                <a:spcPct val="100000"/>
              </a:lnSpc>
            </a:pPr>
            <a:r>
              <a:rPr b="1" lang="es-PE" sz="2800" strike="noStrike">
                <a:solidFill>
                  <a:srgbClr val="000000"/>
                </a:solidFill>
                <a:latin typeface="Tahoma"/>
                <a:ea typeface="DejaVu Sans"/>
              </a:rPr>
              <a:t>Tarea 2. Contesta</a:t>
            </a:r>
            <a:endParaRPr/>
          </a:p>
          <a:p>
            <a:pPr>
              <a:lnSpc>
                <a:spcPct val="100000"/>
              </a:lnSpc>
            </a:pPr>
            <a:r>
              <a:rPr lang="es-PE" sz="2800" strike="noStrike">
                <a:solidFill>
                  <a:srgbClr val="000000"/>
                </a:solidFill>
                <a:latin typeface="Symbol"/>
                <a:ea typeface="DejaVu Sans"/>
              </a:rPr>
              <a:t>1.-</a:t>
            </a:r>
            <a:r>
              <a:rPr lang="es-PE" sz="2800" strike="noStrike">
                <a:solidFill>
                  <a:srgbClr val="000000"/>
                </a:solidFill>
                <a:latin typeface="Times New Roman"/>
                <a:ea typeface="DejaVu Sans"/>
              </a:rPr>
              <a:t> </a:t>
            </a:r>
            <a:r>
              <a:rPr i="1" lang="es-PE" sz="2800" strike="noStrike">
                <a:solidFill>
                  <a:srgbClr val="000000"/>
                </a:solidFill>
                <a:latin typeface="Tahoma"/>
                <a:ea typeface="DejaVu Sans"/>
              </a:rPr>
              <a:t>¿Qué es el </a:t>
            </a:r>
            <a:r>
              <a:rPr lang="es-PE" sz="2800" strike="noStrike">
                <a:solidFill>
                  <a:srgbClr val="000000"/>
                </a:solidFill>
                <a:latin typeface="Tahoma"/>
                <a:ea typeface="DejaVu Sans"/>
              </a:rPr>
              <a:t>efecto mecánico</a:t>
            </a:r>
            <a:r>
              <a:rPr i="1" lang="es-PE" sz="2800" strike="noStrike">
                <a:solidFill>
                  <a:srgbClr val="000000"/>
                </a:solidFill>
                <a:latin typeface="Tahoma"/>
                <a:ea typeface="DejaVu Sans"/>
              </a:rPr>
              <a:t>?</a:t>
            </a:r>
            <a:endParaRPr/>
          </a:p>
          <a:p>
            <a:pPr>
              <a:lnSpc>
                <a:spcPct val="100000"/>
              </a:lnSpc>
            </a:pPr>
            <a:r>
              <a:rPr lang="es-PE" sz="2800" strike="noStrike">
                <a:solidFill>
                  <a:srgbClr val="000000"/>
                </a:solidFill>
                <a:latin typeface="Symbol"/>
                <a:ea typeface="DejaVu Sans"/>
              </a:rPr>
              <a:t>2.-</a:t>
            </a:r>
            <a:r>
              <a:rPr lang="es-PE" sz="2800" strike="noStrike">
                <a:solidFill>
                  <a:srgbClr val="000000"/>
                </a:solidFill>
                <a:latin typeface="Times New Roman"/>
                <a:ea typeface="DejaVu Sans"/>
              </a:rPr>
              <a:t> </a:t>
            </a:r>
            <a:r>
              <a:rPr i="1" lang="es-PE" sz="2800" strike="noStrike">
                <a:solidFill>
                  <a:srgbClr val="000000"/>
                </a:solidFill>
                <a:latin typeface="Tahoma"/>
                <a:ea typeface="DejaVu Sans"/>
              </a:rPr>
              <a:t>¿Qué utilidad tiene el </a:t>
            </a:r>
            <a:r>
              <a:rPr lang="es-PE" sz="2800" strike="noStrike">
                <a:solidFill>
                  <a:srgbClr val="000000"/>
                </a:solidFill>
                <a:latin typeface="Tahoma"/>
                <a:ea typeface="DejaVu Sans"/>
              </a:rPr>
              <a:t>efecto mecánico en la actualidad</a:t>
            </a:r>
            <a:r>
              <a:rPr i="1" lang="es-PE" sz="2800" strike="noStrike">
                <a:solidFill>
                  <a:srgbClr val="000000"/>
                </a:solidFill>
                <a:latin typeface="Tahoma"/>
                <a:ea typeface="DejaVu Sans"/>
              </a:rPr>
              <a:t>?</a:t>
            </a:r>
            <a:endParaRPr/>
          </a:p>
          <a:p>
            <a:pPr>
              <a:lnSpc>
                <a:spcPct val="100000"/>
              </a:lnSpc>
            </a:pPr>
            <a:r>
              <a:rPr lang="es-PE" sz="2800" strike="noStrike">
                <a:solidFill>
                  <a:srgbClr val="000000"/>
                </a:solidFill>
                <a:latin typeface="Times New Roman"/>
                <a:ea typeface="DejaVu Sans"/>
              </a:rPr>
              <a:t> </a:t>
            </a:r>
            <a:r>
              <a:rPr lang="es-PE" sz="2800" strike="noStrike">
                <a:solidFill>
                  <a:srgbClr val="000000"/>
                </a:solidFill>
                <a:latin typeface="Times New Roman"/>
                <a:ea typeface="DejaVu Sans"/>
              </a:rPr>
              <a:t>3.-  </a:t>
            </a:r>
            <a:r>
              <a:rPr i="1" lang="es-PE" sz="2800" strike="noStrike">
                <a:solidFill>
                  <a:srgbClr val="000000"/>
                </a:solidFill>
                <a:latin typeface="Tahoma"/>
                <a:ea typeface="DejaVu Sans"/>
              </a:rPr>
              <a:t>¿Qué es la galvanoplastia?</a:t>
            </a:r>
            <a:endParaRPr/>
          </a:p>
          <a:p>
            <a:pPr>
              <a:lnSpc>
                <a:spcPct val="100000"/>
              </a:lnSpc>
            </a:pPr>
            <a:r>
              <a:rPr b="1" lang="es-PE" sz="2800" strike="noStrike">
                <a:solidFill>
                  <a:srgbClr val="222222"/>
                </a:solidFill>
                <a:latin typeface="Open Sans"/>
                <a:ea typeface="DejaVu Sans"/>
              </a:rPr>
              <a:t>Tarea 3:Texto escolar:</a:t>
            </a:r>
            <a:endParaRPr/>
          </a:p>
          <a:p>
            <a:pPr>
              <a:lnSpc>
                <a:spcPct val="100000"/>
              </a:lnSpc>
            </a:pPr>
            <a:r>
              <a:rPr lang="es-PE" sz="2800" strike="noStrike">
                <a:solidFill>
                  <a:srgbClr val="222222"/>
                </a:solidFill>
                <a:latin typeface="Open Sans"/>
                <a:ea typeface="DejaVu Sans"/>
              </a:rPr>
              <a:t>Hipervínculos  Física − Editorial Santillana − Páginas 241, ejercicios 24, 25, 26, 27, 28 y 29.</a:t>
            </a:r>
            <a:endParaRPr/>
          </a:p>
          <a:p>
            <a:pPr>
              <a:lnSpc>
                <a:spcPct val="100000"/>
              </a:lnSpc>
            </a:pPr>
            <a:endParaRPr/>
          </a:p>
          <a:p>
            <a:pPr>
              <a:lnSpc>
                <a:spcPct val="100000"/>
              </a:lnSpc>
            </a:pPr>
            <a:endParaRPr/>
          </a:p>
        </p:txBody>
      </p:sp>
    </p:spTree>
  </p:cSld>
  <p:transition spd="slow">
    <p:pull dir="l"/>
  </p:transition>
  <p:timing>
    <p:tnLst>
      <p:par>
        <p:cTn id="86" dur="indefinite" restart="never" nodeType="tmRoot">
          <p:childTnLst>
            <p:seq>
              <p:cTn id="87" nodeType="mainSeq"/>
              <p:prevCondLst>
                <p:cond delay="0" evt="onPrev">
                  <p:tgtEl>
                    <p:sldTgt/>
                  </p:tgtEl>
                </p:cond>
              </p:prevCondLst>
              <p:nextCondLst>
                <p:cond delay="0" evt="onNext">
                  <p:tgtEl>
                    <p:sldTgt/>
                  </p:tgtEl>
                </p:cond>
              </p:nextCondLst>
            </p:seq>
          </p:childTnLst>
        </p:cTn>
      </p:par>
    </p:tnLst>
  </p:timing>
</p:sld>
</file>

<file path=ppt/slides/slide2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56" name="CustomShape 1"/>
          <p:cNvSpPr/>
          <p:nvPr/>
        </p:nvSpPr>
        <p:spPr>
          <a:xfrm>
            <a:off x="720000" y="1224000"/>
            <a:ext cx="6983640" cy="2448000"/>
          </a:xfrm>
          <a:prstGeom prst="rect">
            <a:avLst/>
          </a:prstGeom>
          <a:noFill/>
          <a:ln>
            <a:noFill/>
          </a:ln>
        </p:spPr>
        <p:style>
          <a:lnRef idx="0"/>
          <a:fillRef idx="0"/>
          <a:effectRef idx="0"/>
          <a:fontRef idx="minor"/>
        </p:style>
        <p:txBody>
          <a:bodyPr lIns="90000" rIns="90000" tIns="45000" bIns="45000"/>
          <a:p>
            <a:pPr algn="ctr">
              <a:lnSpc>
                <a:spcPct val="100000"/>
              </a:lnSpc>
            </a:pPr>
            <a:endParaRPr/>
          </a:p>
          <a:p>
            <a:pPr algn="ctr">
              <a:lnSpc>
                <a:spcPct val="100000"/>
              </a:lnSpc>
            </a:pPr>
            <a:r>
              <a:rPr b="1" lang="es-PE" sz="4800" strike="noStrike">
                <a:solidFill>
                  <a:srgbClr val="17375e"/>
                </a:solidFill>
                <a:latin typeface="Arial"/>
                <a:ea typeface="DejaVu Sans"/>
              </a:rPr>
              <a:t>   </a:t>
            </a:r>
            <a:r>
              <a:rPr b="1" lang="es-PE" sz="4800" strike="noStrike">
                <a:solidFill>
                  <a:srgbClr val="17375e"/>
                </a:solidFill>
                <a:latin typeface="Arial"/>
                <a:ea typeface="DejaVu Sans"/>
              </a:rPr>
              <a:t>Semana 3 – sesión 2</a:t>
            </a:r>
            <a:endParaRPr/>
          </a:p>
          <a:p>
            <a:pPr algn="ctr">
              <a:lnSpc>
                <a:spcPct val="100000"/>
              </a:lnSpc>
            </a:pPr>
            <a:r>
              <a:rPr b="1" lang="es-PE" sz="6000" strike="noStrike">
                <a:solidFill>
                  <a:srgbClr val="17375e"/>
                </a:solidFill>
                <a:latin typeface="Arial"/>
                <a:ea typeface="DejaVu Sans"/>
              </a:rPr>
              <a:t>   </a:t>
            </a:r>
            <a:r>
              <a:rPr b="1" lang="es-PE" sz="6000" strike="noStrike">
                <a:solidFill>
                  <a:srgbClr val="17375e"/>
                </a:solidFill>
                <a:latin typeface="Arial"/>
                <a:ea typeface="DejaVu Sans"/>
              </a:rPr>
              <a:t>IV BIMESTRE </a:t>
            </a:r>
            <a:endParaRPr/>
          </a:p>
        </p:txBody>
      </p:sp>
    </p:spTree>
  </p:cSld>
  <p:transition spd="slow">
    <p:pull dir="l"/>
  </p:transition>
  <p:timing>
    <p:tnLst>
      <p:par>
        <p:cTn id="88" dur="indefinite" restart="never" nodeType="tmRoot">
          <p:childTnLst>
            <p:seq>
              <p:cTn id="89" nodeType="mainSeq"/>
              <p:prevCondLst>
                <p:cond delay="0" evt="onPrev">
                  <p:tgtEl>
                    <p:sldTgt/>
                  </p:tgtEl>
                </p:cond>
              </p:prevCondLst>
              <p:nextCondLst>
                <p:cond delay="0"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57" name="CustomShape 1"/>
          <p:cNvSpPr/>
          <p:nvPr/>
        </p:nvSpPr>
        <p:spPr>
          <a:xfrm>
            <a:off x="-45000" y="2747880"/>
            <a:ext cx="9246240" cy="1365840"/>
          </a:xfrm>
          <a:prstGeom prst="rect">
            <a:avLst/>
          </a:prstGeom>
          <a:noFill/>
          <a:ln>
            <a:noFill/>
          </a:ln>
        </p:spPr>
        <p:style>
          <a:lnRef idx="0"/>
          <a:fillRef idx="0"/>
          <a:effectRef idx="0"/>
          <a:fontRef idx="minor"/>
        </p:style>
        <p:txBody>
          <a:bodyPr lIns="0" rIns="0" tIns="0" bIns="0" anchor="ctr"/>
          <a:p>
            <a:r>
              <a:rPr i="1" lang="es-PE" sz="4400" strike="noStrike">
                <a:solidFill>
                  <a:srgbClr val="000000"/>
                </a:solidFill>
                <a:latin typeface="Calibri"/>
                <a:ea typeface="DejaVu Sans"/>
              </a:rPr>
              <a:t>¿Qué aprendimos la clase anterior?</a:t>
            </a:r>
            <a:endParaRPr/>
          </a:p>
          <a:p>
            <a:pPr algn="ctr">
              <a:lnSpc>
                <a:spcPct val="100000"/>
              </a:lnSpc>
            </a:pPr>
            <a:r>
              <a:rPr i="1" lang="es-PE" sz="4400" strike="noStrike">
                <a:solidFill>
                  <a:srgbClr val="000000"/>
                </a:solidFill>
                <a:latin typeface="Calibri"/>
                <a:ea typeface="DejaVu Sans"/>
              </a:rPr>
              <a:t> </a:t>
            </a:r>
            <a:r>
              <a:rPr i="1" lang="es-PE" sz="4400" strike="noStrike">
                <a:solidFill>
                  <a:srgbClr val="000000"/>
                </a:solidFill>
                <a:latin typeface="Calibri"/>
                <a:ea typeface="DejaVu Sans"/>
              </a:rPr>
              <a:t>¿Tuvieron alguna dificultad en la tarea?</a:t>
            </a:r>
            <a:endParaRPr/>
          </a:p>
        </p:txBody>
      </p:sp>
    </p:spTree>
  </p:cSld>
  <p:transition spd="slow">
    <p:pull dir="l"/>
  </p:transition>
  <p:timing>
    <p:tnLst>
      <p:par>
        <p:cTn id="90" dur="indefinite" restart="never" nodeType="tmRoot">
          <p:childTnLst>
            <p:seq>
              <p:cTn id="91" nodeType="mainSeq"/>
              <p:prevCondLst>
                <p:cond delay="0" evt="onPrev">
                  <p:tgtEl>
                    <p:sldTgt/>
                  </p:tgtEl>
                </p:cond>
              </p:prevCondLst>
              <p:nextCondLst>
                <p:cond delay="0" evt="onNext">
                  <p:tgtEl>
                    <p:sldTgt/>
                  </p:tgtEl>
                </p:cond>
              </p:nextCondLst>
            </p:seq>
          </p:childTnLst>
        </p:cTn>
      </p:par>
    </p:tnLst>
  </p:timing>
</p:sld>
</file>

<file path=ppt/slides/slide2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58" name="CustomShape 1"/>
          <p:cNvSpPr/>
          <p:nvPr/>
        </p:nvSpPr>
        <p:spPr>
          <a:xfrm>
            <a:off x="271440" y="1584000"/>
            <a:ext cx="8007840" cy="3064320"/>
          </a:xfrm>
          <a:prstGeom prst="rect">
            <a:avLst/>
          </a:prstGeom>
          <a:noFill/>
          <a:ln>
            <a:noFill/>
          </a:ln>
        </p:spPr>
        <p:style>
          <a:lnRef idx="0"/>
          <a:fillRef idx="0"/>
          <a:effectRef idx="0"/>
          <a:fontRef idx="minor"/>
        </p:style>
        <p:txBody>
          <a:bodyPr lIns="90000" rIns="90000" tIns="45000" bIns="45000"/>
          <a:p>
            <a:r>
              <a:rPr lang="es-PE" sz="2400" strike="noStrike">
                <a:solidFill>
                  <a:srgbClr val="000000"/>
                </a:solidFill>
                <a:latin typeface="Arial"/>
                <a:ea typeface="DejaVu Sans"/>
              </a:rPr>
              <a:t> </a:t>
            </a:r>
            <a:r>
              <a:rPr lang="es-PE" sz="2400" strike="noStrike">
                <a:solidFill>
                  <a:srgbClr val="000000"/>
                </a:solidFill>
                <a:latin typeface="Arial"/>
                <a:ea typeface="DejaVu Sans"/>
              </a:rPr>
              <a:t>Formula las siguientes preguntas de reflexión:</a:t>
            </a:r>
            <a:endParaRPr/>
          </a:p>
          <a:p>
            <a:r>
              <a:rPr lang="es-PE" sz="2400" strike="noStrike">
                <a:solidFill>
                  <a:srgbClr val="000000"/>
                </a:solidFill>
                <a:latin typeface="Arial"/>
                <a:ea typeface="DejaVu Sans"/>
              </a:rPr>
              <a:t>1.-¿Qué necesitan los aparatos para funcionar?</a:t>
            </a:r>
            <a:endParaRPr/>
          </a:p>
          <a:p>
            <a:endParaRPr/>
          </a:p>
          <a:p>
            <a:r>
              <a:rPr lang="es-PE" sz="2400" strike="noStrike">
                <a:solidFill>
                  <a:srgbClr val="000000"/>
                </a:solidFill>
                <a:latin typeface="Arial"/>
                <a:ea typeface="DejaVu Sans"/>
              </a:rPr>
              <a:t>2.-¿De dónde proviene la energía eléctrica de tu casa?</a:t>
            </a:r>
            <a:endParaRPr/>
          </a:p>
          <a:p>
            <a:r>
              <a:rPr lang="es-PE" sz="2400" strike="noStrike">
                <a:solidFill>
                  <a:srgbClr val="000000"/>
                </a:solidFill>
                <a:latin typeface="Arial"/>
                <a:ea typeface="DejaVu Sans"/>
              </a:rPr>
              <a:t>.      </a:t>
            </a:r>
            <a:endParaRPr/>
          </a:p>
          <a:p>
            <a:r>
              <a:rPr lang="es-PE" sz="2400" strike="noStrike">
                <a:solidFill>
                  <a:srgbClr val="000000"/>
                </a:solidFill>
                <a:latin typeface="Arial"/>
                <a:ea typeface="DejaVu Sans"/>
              </a:rPr>
              <a:t>3.- ¿Por qué la electricidad proveniente de las instalaciones eléctricas son más peligrosas que las generadas por una pila de 9 V?</a:t>
            </a:r>
            <a:endParaRPr/>
          </a:p>
          <a:p>
            <a:r>
              <a:rPr lang="es-PE" strike="noStrike">
                <a:solidFill>
                  <a:srgbClr val="000000"/>
                </a:solidFill>
                <a:latin typeface="Arial"/>
                <a:ea typeface="DejaVu Sans"/>
              </a:rPr>
              <a:t>.</a:t>
            </a:r>
            <a:endParaRPr/>
          </a:p>
        </p:txBody>
      </p:sp>
      <p:sp>
        <p:nvSpPr>
          <p:cNvPr id="359" name="CustomShape 2"/>
          <p:cNvSpPr/>
          <p:nvPr/>
        </p:nvSpPr>
        <p:spPr>
          <a:xfrm>
            <a:off x="230760" y="311040"/>
            <a:ext cx="6176520" cy="638280"/>
          </a:xfrm>
          <a:prstGeom prst="rect">
            <a:avLst/>
          </a:prstGeom>
          <a:noFill/>
          <a:ln>
            <a:noFill/>
          </a:ln>
        </p:spPr>
        <p:style>
          <a:lnRef idx="0"/>
          <a:fillRef idx="0"/>
          <a:effectRef idx="0"/>
          <a:fontRef idx="minor"/>
        </p:style>
        <p:txBody>
          <a:bodyPr lIns="90000" rIns="90000" tIns="45000" bIns="45000"/>
          <a:p>
            <a:pPr>
              <a:lnSpc>
                <a:spcPct val="100000"/>
              </a:lnSpc>
            </a:pPr>
            <a:r>
              <a:rPr b="1" lang="es-PE" sz="3600" strike="noStrike">
                <a:solidFill>
                  <a:srgbClr val="ff0000"/>
                </a:solidFill>
                <a:latin typeface="Century Gothic"/>
                <a:ea typeface="ＭＳ Ｐゴシック"/>
              </a:rPr>
              <a:t>SITUACIÓN RETO</a:t>
            </a:r>
            <a:r>
              <a:rPr b="1" lang="es-PE" sz="3600" strike="noStrike">
                <a:solidFill>
                  <a:srgbClr val="ffffff"/>
                </a:solidFill>
                <a:latin typeface="Century Gothic"/>
                <a:ea typeface="ＭＳ Ｐゴシック"/>
              </a:rPr>
              <a:t>NDIA</a:t>
            </a:r>
            <a:endParaRPr/>
          </a:p>
        </p:txBody>
      </p:sp>
    </p:spTree>
  </p:cSld>
  <p:transition spd="slow">
    <p:pull dir="l"/>
  </p:transition>
  <p:timing>
    <p:tnLst>
      <p:par>
        <p:cTn id="92" dur="indefinite" restart="never" nodeType="tmRoot">
          <p:childTnLst>
            <p:seq>
              <p:cTn id="93" nodeType="mainSeq"/>
              <p:prevCondLst>
                <p:cond delay="0" evt="onPrev">
                  <p:tgtEl>
                    <p:sldTgt/>
                  </p:tgtEl>
                </p:cond>
              </p:prevCondLst>
              <p:nextCondLst>
                <p:cond delay="0"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60" name="CustomShape 1"/>
          <p:cNvSpPr/>
          <p:nvPr/>
        </p:nvSpPr>
        <p:spPr>
          <a:xfrm>
            <a:off x="277920" y="2160000"/>
            <a:ext cx="8433360" cy="2824200"/>
          </a:xfrm>
          <a:prstGeom prst="rect">
            <a:avLst/>
          </a:prstGeom>
          <a:noFill/>
          <a:ln>
            <a:noFill/>
          </a:ln>
        </p:spPr>
        <p:style>
          <a:lnRef idx="0"/>
          <a:fillRef idx="0"/>
          <a:effectRef idx="0"/>
          <a:fontRef idx="minor"/>
        </p:style>
        <p:txBody>
          <a:bodyPr lIns="90000" rIns="90000" tIns="45000" bIns="45000"/>
          <a:p>
            <a:r>
              <a:rPr lang="es-PE" sz="3200" strike="noStrike">
                <a:solidFill>
                  <a:srgbClr val="000000"/>
                </a:solidFill>
                <a:latin typeface="Arial"/>
                <a:ea typeface="DejaVu Sans"/>
              </a:rPr>
              <a:t>Los estudiantes.</a:t>
            </a:r>
            <a:endParaRPr/>
          </a:p>
          <a:p>
            <a:r>
              <a:rPr lang="es-PE" sz="3200" strike="noStrike">
                <a:solidFill>
                  <a:srgbClr val="000000"/>
                </a:solidFill>
                <a:latin typeface="Arial"/>
                <a:ea typeface="DejaVu Sans"/>
              </a:rPr>
              <a:t>Se  formula la pregunta indagatoria: </a:t>
            </a:r>
            <a:endParaRPr/>
          </a:p>
          <a:p>
            <a:r>
              <a:rPr lang="es-PE" sz="3200" strike="noStrike">
                <a:solidFill>
                  <a:srgbClr val="000000"/>
                </a:solidFill>
                <a:latin typeface="Arial"/>
                <a:ea typeface="DejaVu Sans"/>
              </a:rPr>
              <a:t>1.-¿Qué diferencias existen entre las corrientes continua y alterna? </a:t>
            </a:r>
            <a:endParaRPr/>
          </a:p>
          <a:p>
            <a:r>
              <a:rPr lang="es-PE" sz="3200" strike="noStrike">
                <a:solidFill>
                  <a:srgbClr val="000000"/>
                </a:solidFill>
                <a:latin typeface="Arial"/>
                <a:ea typeface="DejaVu Sans"/>
              </a:rPr>
              <a:t>2.-¿Qué se debe hacer para contar con una instalación eléctrica segura? </a:t>
            </a:r>
            <a:endParaRPr/>
          </a:p>
        </p:txBody>
      </p:sp>
      <p:sp>
        <p:nvSpPr>
          <p:cNvPr id="361" name="CustomShape 2"/>
          <p:cNvSpPr/>
          <p:nvPr/>
        </p:nvSpPr>
        <p:spPr>
          <a:xfrm>
            <a:off x="527040" y="351360"/>
            <a:ext cx="7055640" cy="638280"/>
          </a:xfrm>
          <a:prstGeom prst="rect">
            <a:avLst/>
          </a:prstGeom>
          <a:noFill/>
          <a:ln>
            <a:noFill/>
          </a:ln>
        </p:spPr>
        <p:style>
          <a:lnRef idx="0"/>
          <a:fillRef idx="0"/>
          <a:effectRef idx="0"/>
          <a:fontRef idx="minor"/>
        </p:style>
        <p:txBody>
          <a:bodyPr lIns="90000" rIns="90000" tIns="45000" bIns="45000"/>
          <a:p>
            <a:pPr>
              <a:lnSpc>
                <a:spcPct val="100000"/>
              </a:lnSpc>
            </a:pPr>
            <a:r>
              <a:rPr b="1" lang="es-PE" sz="3600" strike="noStrike">
                <a:solidFill>
                  <a:srgbClr val="ff0000"/>
                </a:solidFill>
                <a:latin typeface="Century Gothic"/>
                <a:ea typeface="ＭＳ Ｐゴシック"/>
              </a:rPr>
              <a:t>TRABAJO EN PLENARIA</a:t>
            </a:r>
            <a:r>
              <a:rPr b="1" lang="es-PE" sz="3600" strike="noStrike">
                <a:solidFill>
                  <a:srgbClr val="ffffff"/>
                </a:solidFill>
                <a:latin typeface="Century Gothic"/>
                <a:ea typeface="ＭＳ Ｐゴシック"/>
              </a:rPr>
              <a:t>NDIA</a:t>
            </a:r>
            <a:endParaRPr/>
          </a:p>
        </p:txBody>
      </p:sp>
    </p:spTree>
  </p:cSld>
  <p:transition spd="slow">
    <p:pull dir="l"/>
  </p:transition>
  <p:timing>
    <p:tnLst>
      <p:par>
        <p:cTn id="94" dur="indefinite" restart="never" nodeType="tmRoot">
          <p:childTnLst>
            <p:seq>
              <p:cTn id="95" nodeType="mainSeq"/>
              <p:prevCondLst>
                <p:cond delay="0" evt="onPrev">
                  <p:tgtEl>
                    <p:sldTgt/>
                  </p:tgtEl>
                </p:cond>
              </p:prevCondLst>
              <p:nextCondLst>
                <p:cond delay="0" evt="onNext">
                  <p:tgtEl>
                    <p:sldTgt/>
                  </p:tgtEl>
                </p:cond>
              </p:nextCondLst>
            </p:seq>
          </p:childTnLst>
        </p:cTn>
      </p:par>
    </p:tnLst>
  </p:timing>
</p:sld>
</file>

<file path=ppt/slides/slide2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62" name="CustomShape 1"/>
          <p:cNvSpPr/>
          <p:nvPr/>
        </p:nvSpPr>
        <p:spPr>
          <a:xfrm>
            <a:off x="72000" y="716760"/>
            <a:ext cx="8508600" cy="1142280"/>
          </a:xfrm>
          <a:prstGeom prst="rect">
            <a:avLst/>
          </a:prstGeom>
          <a:noFill/>
          <a:ln>
            <a:noFill/>
          </a:ln>
        </p:spPr>
        <p:style>
          <a:lnRef idx="0"/>
          <a:fillRef idx="0"/>
          <a:effectRef idx="0"/>
          <a:fontRef idx="minor"/>
        </p:style>
        <p:txBody>
          <a:bodyPr lIns="0" rIns="0" tIns="0" bIns="0" anchor="ctr"/>
          <a:p>
            <a:r>
              <a:rPr i="1" lang="es-PE" sz="2700" strike="noStrike">
                <a:solidFill>
                  <a:srgbClr val="000000"/>
                </a:solidFill>
                <a:latin typeface="Arial"/>
                <a:ea typeface="DejaVu Sans"/>
              </a:rPr>
              <a:t>1¿Qué necesitan para funcionar estos aparatos?</a:t>
            </a:r>
            <a:endParaRPr/>
          </a:p>
          <a:p>
            <a:pPr algn="just">
              <a:lnSpc>
                <a:spcPct val="100000"/>
              </a:lnSpc>
            </a:pPr>
            <a:r>
              <a:rPr i="1" lang="es-PE" sz="2700" strike="noStrike">
                <a:solidFill>
                  <a:srgbClr val="000000"/>
                </a:solidFill>
                <a:latin typeface="Arial"/>
                <a:ea typeface="DejaVu Sans"/>
              </a:rPr>
              <a:t>2¿De dónde proviene la energía eléctrica que cuenta tu casa?</a:t>
            </a:r>
            <a:endParaRPr/>
          </a:p>
        </p:txBody>
      </p:sp>
      <p:pic>
        <p:nvPicPr>
          <p:cNvPr id="363" name="Picture 2" descr=""/>
          <p:cNvPicPr/>
          <p:nvPr/>
        </p:nvPicPr>
        <p:blipFill>
          <a:blip r:embed="rId1"/>
          <a:stretch/>
        </p:blipFill>
        <p:spPr>
          <a:xfrm>
            <a:off x="72000" y="1989000"/>
            <a:ext cx="8567280" cy="4706280"/>
          </a:xfrm>
          <a:prstGeom prst="rect">
            <a:avLst/>
          </a:prstGeom>
          <a:ln>
            <a:noFill/>
          </a:ln>
        </p:spPr>
      </p:pic>
    </p:spTree>
  </p:cSld>
  <p:transition spd="slow">
    <p:pull dir="l"/>
  </p:transition>
  <p:timing>
    <p:tnLst>
      <p:par>
        <p:cTn id="96" dur="indefinite" restart="never" nodeType="tmRoot">
          <p:childTnLst>
            <p:seq>
              <p:cTn id="97" nodeType="mainSeq"/>
              <p:prevCondLst>
                <p:cond delay="0" evt="onPrev">
                  <p:tgtEl>
                    <p:sldTgt/>
                  </p:tgtEl>
                </p:cond>
              </p:prevCondLst>
              <p:nextCondLst>
                <p:cond delay="0" evt="onNext">
                  <p:tgtEl>
                    <p:sldTgt/>
                  </p:tgtEl>
                </p:cond>
              </p:nextCondLst>
            </p:seq>
          </p:childTnLst>
        </p:cTn>
      </p:par>
    </p:tnLst>
  </p:timing>
</p:sld>
</file>

<file path=ppt/slides/slide2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64" name="CustomShape 1"/>
          <p:cNvSpPr/>
          <p:nvPr/>
        </p:nvSpPr>
        <p:spPr>
          <a:xfrm>
            <a:off x="288000" y="1367640"/>
            <a:ext cx="8351640" cy="2808000"/>
          </a:xfrm>
          <a:prstGeom prst="rect">
            <a:avLst/>
          </a:prstGeom>
          <a:noFill/>
          <a:ln>
            <a:noFill/>
          </a:ln>
        </p:spPr>
        <p:style>
          <a:lnRef idx="0"/>
          <a:fillRef idx="0"/>
          <a:effectRef idx="0"/>
          <a:fontRef idx="minor"/>
        </p:style>
        <p:txBody>
          <a:bodyPr lIns="90000" rIns="90000" tIns="45000" bIns="45000"/>
          <a:p>
            <a:r>
              <a:rPr lang="es-PE" sz="2800" strike="noStrike">
                <a:latin typeface="Arial"/>
              </a:rPr>
              <a:t>Se formula las siguientes preguntas:</a:t>
            </a:r>
            <a:endParaRPr/>
          </a:p>
          <a:p>
            <a:r>
              <a:rPr lang="es-PE" sz="2800" strike="noStrike">
                <a:latin typeface="Arial"/>
              </a:rPr>
              <a:t>1.- ¿Qué es la corriente continua?</a:t>
            </a:r>
            <a:endParaRPr/>
          </a:p>
          <a:p>
            <a:r>
              <a:rPr lang="es-PE" sz="2800" strike="noStrike">
                <a:latin typeface="Arial"/>
              </a:rPr>
              <a:t>2.- ¿Qué diferencia existe entre la corriente continua y alterna?</a:t>
            </a:r>
            <a:endParaRPr/>
          </a:p>
          <a:p>
            <a:r>
              <a:rPr lang="es-PE" sz="2800" strike="noStrike">
                <a:latin typeface="Arial"/>
              </a:rPr>
              <a:t>3.-¿Qué ventaja brinda una instalación eléctrica con interruptores generales y parciales?</a:t>
            </a:r>
            <a:endParaRPr/>
          </a:p>
          <a:p>
            <a:endParaRPr/>
          </a:p>
        </p:txBody>
      </p:sp>
      <p:sp>
        <p:nvSpPr>
          <p:cNvPr id="365" name="CustomShape 2"/>
          <p:cNvSpPr/>
          <p:nvPr/>
        </p:nvSpPr>
        <p:spPr>
          <a:xfrm>
            <a:off x="504000" y="117360"/>
            <a:ext cx="5618160" cy="602280"/>
          </a:xfrm>
          <a:prstGeom prst="rect">
            <a:avLst/>
          </a:prstGeom>
          <a:noFill/>
          <a:ln>
            <a:noFill/>
          </a:ln>
        </p:spPr>
        <p:style>
          <a:lnRef idx="0"/>
          <a:fillRef idx="0"/>
          <a:effectRef idx="0"/>
          <a:fontRef idx="minor"/>
        </p:style>
        <p:txBody>
          <a:bodyPr lIns="90000" rIns="90000" tIns="45000" bIns="45000"/>
          <a:p>
            <a:pPr>
              <a:lnSpc>
                <a:spcPct val="100000"/>
              </a:lnSpc>
            </a:pPr>
            <a:r>
              <a:rPr b="1" lang="es-PE" sz="3600" strike="noStrike">
                <a:solidFill>
                  <a:srgbClr val="ff0000"/>
                </a:solidFill>
                <a:latin typeface="Century Gothic"/>
                <a:ea typeface="ＭＳ Ｐゴシック"/>
              </a:rPr>
              <a:t>TRABAJO EN PARES</a:t>
            </a:r>
            <a:endParaRPr/>
          </a:p>
        </p:txBody>
      </p:sp>
    </p:spTree>
  </p:cSld>
  <p:transition spd="slow">
    <p:pull dir="l"/>
  </p:transition>
  <p:timing>
    <p:tnLst>
      <p:par>
        <p:cTn id="98" dur="indefinite" restart="never" nodeType="tmRoot">
          <p:childTnLst>
            <p:seq>
              <p:cTn id="99"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7" name="CustomShape 1"/>
          <p:cNvSpPr/>
          <p:nvPr/>
        </p:nvSpPr>
        <p:spPr>
          <a:xfrm>
            <a:off x="179640" y="739080"/>
            <a:ext cx="5831640" cy="1367640"/>
          </a:xfrm>
          <a:prstGeom prst="rect">
            <a:avLst/>
          </a:prstGeom>
          <a:noFill/>
          <a:ln>
            <a:noFill/>
          </a:ln>
        </p:spPr>
        <p:style>
          <a:lnRef idx="0"/>
          <a:fillRef idx="0"/>
          <a:effectRef idx="0"/>
          <a:fontRef idx="minor"/>
        </p:style>
        <p:txBody>
          <a:bodyPr lIns="90000" rIns="90000" tIns="45000" bIns="45000"/>
          <a:p>
            <a:pPr>
              <a:lnSpc>
                <a:spcPct val="100000"/>
              </a:lnSpc>
            </a:pPr>
            <a:r>
              <a:rPr lang="es-PE" sz="4000" strike="noStrike">
                <a:solidFill>
                  <a:srgbClr val="ffffff"/>
                </a:solidFill>
                <a:latin typeface="Arial"/>
                <a:ea typeface="DejaVu Sans"/>
              </a:rPr>
              <a:t>Observa y escucha con atención: </a:t>
            </a:r>
            <a:endParaRPr/>
          </a:p>
        </p:txBody>
      </p:sp>
      <p:pic>
        <p:nvPicPr>
          <p:cNvPr id="268" name="2 Imagen" descr=""/>
          <p:cNvPicPr/>
          <p:nvPr/>
        </p:nvPicPr>
        <p:blipFill>
          <a:blip r:embed="rId1"/>
          <a:stretch/>
        </p:blipFill>
        <p:spPr>
          <a:xfrm>
            <a:off x="1259640" y="2133000"/>
            <a:ext cx="4942440" cy="3818520"/>
          </a:xfrm>
          <a:prstGeom prst="rect">
            <a:avLst/>
          </a:prstGeom>
          <a:ln>
            <a:noFill/>
          </a:ln>
        </p:spPr>
      </p:pic>
    </p:spTree>
  </p:cSld>
  <p:transition spd="med">
    <p:fade/>
  </p:transition>
  <p:timing>
    <p:tnLst>
      <p:par>
        <p:cTn id="14" dur="indefinite" restart="never" nodeType="tmRoot">
          <p:childTnLst>
            <p:seq>
              <p:cTn id="15" nodeType="mainSeq"/>
              <p:prevCondLst>
                <p:cond delay="0" evt="onPrev">
                  <p:tgtEl>
                    <p:sldTgt/>
                  </p:tgtEl>
                </p:cond>
              </p:prevCondLst>
              <p:nextCondLst>
                <p:cond delay="0" evt="onNext">
                  <p:tgtEl>
                    <p:sldTgt/>
                  </p:tgtEl>
                </p:cond>
              </p:nextCondLst>
            </p:seq>
          </p:childTnLst>
        </p:cTn>
      </p:par>
    </p:tnLst>
  </p:timing>
</p:sld>
</file>

<file path=ppt/slides/slide3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66" name="CustomShape 1"/>
          <p:cNvSpPr/>
          <p:nvPr/>
        </p:nvSpPr>
        <p:spPr>
          <a:xfrm>
            <a:off x="288000" y="1238400"/>
            <a:ext cx="7631640" cy="3657240"/>
          </a:xfrm>
          <a:prstGeom prst="rect">
            <a:avLst/>
          </a:prstGeom>
          <a:noFill/>
          <a:ln>
            <a:noFill/>
          </a:ln>
        </p:spPr>
        <p:style>
          <a:lnRef idx="0"/>
          <a:fillRef idx="0"/>
          <a:effectRef idx="0"/>
          <a:fontRef idx="minor"/>
        </p:style>
        <p:txBody>
          <a:bodyPr lIns="90000" rIns="90000" tIns="45000" bIns="45000"/>
          <a:p>
            <a:r>
              <a:rPr lang="es-PE" sz="2800" strike="noStrike">
                <a:latin typeface="Arial"/>
              </a:rPr>
              <a:t>TAREA PARA LA CASA</a:t>
            </a:r>
            <a:endParaRPr/>
          </a:p>
          <a:p>
            <a:endParaRPr/>
          </a:p>
          <a:p>
            <a:endParaRPr/>
          </a:p>
          <a:p>
            <a:r>
              <a:rPr lang="es-PE" sz="2800" strike="noStrike">
                <a:latin typeface="Arial"/>
              </a:rPr>
              <a:t>Tarea 1</a:t>
            </a:r>
            <a:endParaRPr/>
          </a:p>
          <a:p>
            <a:r>
              <a:rPr lang="es-PE" sz="2800" strike="noStrike">
                <a:latin typeface="Arial"/>
              </a:rPr>
              <a:t>Investiga sobre los tipos de baterías recargable.</a:t>
            </a:r>
            <a:endParaRPr/>
          </a:p>
        </p:txBody>
      </p:sp>
    </p:spTree>
  </p:cSld>
  <p:transition spd="slow">
    <p:pull dir="l"/>
  </p:transition>
  <p:timing>
    <p:tnLst>
      <p:par>
        <p:cTn id="100" dur="indefinite" restart="never" nodeType="tmRoot">
          <p:childTnLst>
            <p:seq>
              <p:cTn id="101" nodeType="mainSeq"/>
              <p:prevCondLst>
                <p:cond delay="0" evt="onPrev">
                  <p:tgtEl>
                    <p:sldTgt/>
                  </p:tgtEl>
                </p:cond>
              </p:prevCondLst>
              <p:nextCondLst>
                <p:cond delay="0"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67" name="TextShape 1"/>
          <p:cNvSpPr txBox="1"/>
          <p:nvPr/>
        </p:nvSpPr>
        <p:spPr>
          <a:xfrm>
            <a:off x="1229040" y="2160000"/>
            <a:ext cx="6474960" cy="1623960"/>
          </a:xfrm>
          <a:prstGeom prst="rect">
            <a:avLst/>
          </a:prstGeom>
          <a:noFill/>
          <a:ln>
            <a:noFill/>
          </a:ln>
        </p:spPr>
        <p:txBody>
          <a:bodyPr lIns="90000" rIns="90000" tIns="45000" bIns="45000"/>
          <a:p>
            <a:pPr algn="ctr">
              <a:lnSpc>
                <a:spcPct val="100000"/>
              </a:lnSpc>
            </a:pPr>
            <a:r>
              <a:rPr b="1" lang="es-PE" sz="4800" strike="noStrike">
                <a:solidFill>
                  <a:srgbClr val="17375e"/>
                </a:solidFill>
                <a:latin typeface="Arial"/>
                <a:ea typeface="DejaVu Sans"/>
              </a:rPr>
              <a:t>  </a:t>
            </a:r>
            <a:r>
              <a:rPr b="1" lang="es-PE" sz="4800" strike="noStrike">
                <a:solidFill>
                  <a:srgbClr val="17375e"/>
                </a:solidFill>
                <a:latin typeface="Arial"/>
                <a:ea typeface="DejaVu Sans"/>
              </a:rPr>
              <a:t>Semana 3 – sesión 3</a:t>
            </a:r>
            <a:endParaRPr/>
          </a:p>
          <a:p>
            <a:pPr algn="ctr">
              <a:lnSpc>
                <a:spcPct val="100000"/>
              </a:lnSpc>
            </a:pPr>
            <a:r>
              <a:rPr b="1" lang="es-PE" sz="6000" strike="noStrike">
                <a:solidFill>
                  <a:srgbClr val="17375e"/>
                </a:solidFill>
                <a:latin typeface="Arial"/>
                <a:ea typeface="DejaVu Sans"/>
              </a:rPr>
              <a:t>   </a:t>
            </a:r>
            <a:r>
              <a:rPr b="1" lang="es-PE" sz="6000" strike="noStrike">
                <a:solidFill>
                  <a:srgbClr val="17375e"/>
                </a:solidFill>
                <a:latin typeface="Arial"/>
                <a:ea typeface="DejaVu Sans"/>
              </a:rPr>
              <a:t>IV BIMESTRE </a:t>
            </a:r>
            <a:endParaRPr/>
          </a:p>
        </p:txBody>
      </p:sp>
    </p:spTree>
  </p:cSld>
  <p:transition spd="slow">
    <p:pull dir="l"/>
  </p:transition>
  <p:timing>
    <p:tnLst>
      <p:par>
        <p:cTn id="102" dur="indefinite" restart="never" nodeType="tmRoot">
          <p:childTnLst>
            <p:seq>
              <p:cTn id="103" nodeType="mainSeq"/>
              <p:prevCondLst>
                <p:cond delay="0" evt="onPrev">
                  <p:tgtEl>
                    <p:sldTgt/>
                  </p:tgtEl>
                </p:cond>
              </p:prevCondLst>
              <p:nextCondLst>
                <p:cond delay="0" evt="onNext">
                  <p:tgtEl>
                    <p:sldTgt/>
                  </p:tgtEl>
                </p:cond>
              </p:nextCondLst>
            </p:seq>
          </p:childTnLst>
        </p:cTn>
      </p:par>
    </p:tnLst>
  </p:timing>
</p:sld>
</file>

<file path=ppt/slides/slide3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68" name="TextShape 1"/>
          <p:cNvSpPr txBox="1"/>
          <p:nvPr/>
        </p:nvSpPr>
        <p:spPr>
          <a:xfrm>
            <a:off x="216000" y="2989800"/>
            <a:ext cx="8568000" cy="1114200"/>
          </a:xfrm>
          <a:prstGeom prst="rect">
            <a:avLst/>
          </a:prstGeom>
          <a:noFill/>
          <a:ln>
            <a:noFill/>
          </a:ln>
        </p:spPr>
        <p:txBody>
          <a:bodyPr lIns="90000" rIns="90000" tIns="45000" bIns="45000"/>
          <a:p>
            <a:pPr>
              <a:lnSpc>
                <a:spcPct val="100000"/>
              </a:lnSpc>
            </a:pPr>
            <a:r>
              <a:rPr b="1" lang="es-PE" sz="3600" strike="noStrike">
                <a:solidFill>
                  <a:srgbClr val="ff3333"/>
                </a:solidFill>
                <a:latin typeface="Century Gothic"/>
                <a:ea typeface="ＭＳ Ｐゴシック"/>
              </a:rPr>
              <a:t>SE PRESENTA EL SIGUI</a:t>
            </a:r>
            <a:r>
              <a:rPr b="1" lang="es-PE" sz="3600" strike="noStrike">
                <a:solidFill>
                  <a:srgbClr val="ff3300"/>
                </a:solidFill>
                <a:latin typeface="Century Gothic"/>
                <a:ea typeface="ＭＳ Ｐゴシック"/>
              </a:rPr>
              <a:t>ENTE</a:t>
            </a:r>
            <a:r>
              <a:rPr b="1" lang="es-PE" sz="3600" strike="noStrike">
                <a:solidFill>
                  <a:srgbClr val="ffffff"/>
                </a:solidFill>
                <a:latin typeface="Century Gothic"/>
                <a:ea typeface="ＭＳ Ｐゴシック"/>
              </a:rPr>
              <a:t> </a:t>
            </a:r>
            <a:r>
              <a:rPr b="1" lang="es-PE" sz="3600" strike="noStrike">
                <a:solidFill>
                  <a:srgbClr val="ff3300"/>
                </a:solidFill>
                <a:latin typeface="Century Gothic"/>
                <a:ea typeface="ＭＳ Ｐゴシック"/>
              </a:rPr>
              <a:t>VIDEO</a:t>
            </a:r>
            <a:endParaRPr/>
          </a:p>
        </p:txBody>
      </p:sp>
    </p:spTree>
  </p:cSld>
  <p:transition spd="slow">
    <p:pull dir="l"/>
  </p:transition>
  <p:timing>
    <p:tnLst>
      <p:par>
        <p:cTn id="104" dur="indefinite" restart="never" nodeType="tmRoot">
          <p:childTnLst>
            <p:seq>
              <p:cTn id="105" nodeType="mainSeq"/>
              <p:prevCondLst>
                <p:cond delay="0" evt="onPrev">
                  <p:tgtEl>
                    <p:sldTgt/>
                  </p:tgtEl>
                </p:cond>
              </p:prevCondLst>
              <p:nextCondLst>
                <p:cond delay="0" evt="onNext">
                  <p:tgtEl>
                    <p:sldTgt/>
                  </p:tgtEl>
                </p:cond>
              </p:nextCondLst>
            </p:seq>
          </p:childTnLst>
        </p:cTn>
      </p:par>
    </p:tnLst>
  </p:timing>
</p:sld>
</file>

<file path=ppt/slides/slide3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69" name="TextShape 1"/>
          <p:cNvSpPr txBox="1"/>
          <p:nvPr/>
        </p:nvSpPr>
        <p:spPr>
          <a:xfrm>
            <a:off x="144000" y="1512000"/>
            <a:ext cx="8465760" cy="3298320"/>
          </a:xfrm>
          <a:prstGeom prst="rect">
            <a:avLst/>
          </a:prstGeom>
          <a:noFill/>
          <a:ln>
            <a:noFill/>
          </a:ln>
        </p:spPr>
        <p:txBody>
          <a:bodyPr lIns="90000" rIns="90000" tIns="45000" bIns="45000"/>
          <a:p>
            <a:r>
              <a:rPr lang="es-PE" sz="2600">
                <a:latin typeface="Arial"/>
              </a:rPr>
              <a:t> </a:t>
            </a:r>
            <a:r>
              <a:rPr lang="es-PE" sz="2600">
                <a:latin typeface="Arial"/>
              </a:rPr>
              <a:t>Sobre  corto circuito. Se formula las siguientes preguntas de reflexión:</a:t>
            </a:r>
            <a:endParaRPr/>
          </a:p>
          <a:p>
            <a:r>
              <a:rPr lang="es-PE" sz="2600">
                <a:latin typeface="Arial"/>
              </a:rPr>
              <a:t>1.- ¿Que energía es la que genera el corto circuito ?</a:t>
            </a:r>
            <a:endParaRPr/>
          </a:p>
          <a:p>
            <a:r>
              <a:rPr lang="es-PE" sz="2600">
                <a:latin typeface="Arial"/>
              </a:rPr>
              <a:t>2.-¿ que es un corto  circuito? </a:t>
            </a:r>
            <a:endParaRPr/>
          </a:p>
          <a:p>
            <a:r>
              <a:rPr lang="es-PE" sz="2600">
                <a:latin typeface="Arial"/>
              </a:rPr>
              <a:t>3.-  ¿Como se genera  un corto circuito ?</a:t>
            </a:r>
            <a:endParaRPr/>
          </a:p>
          <a:p>
            <a:r>
              <a:rPr lang="es-PE" sz="2600">
                <a:latin typeface="Arial"/>
              </a:rPr>
              <a:t>4.-  ¿Qué electrodomésticos consumen más energía?</a:t>
            </a:r>
            <a:endParaRPr/>
          </a:p>
          <a:p>
            <a:r>
              <a:rPr lang="es-PE" sz="2600">
                <a:latin typeface="Arial"/>
              </a:rPr>
              <a:t>5.-¿Qué componentes  son necesarios para  las  buenas  instalaciones eléctricas domiciliarias?</a:t>
            </a:r>
            <a:endParaRPr/>
          </a:p>
          <a:p>
            <a:endParaRPr/>
          </a:p>
        </p:txBody>
      </p:sp>
      <p:sp>
        <p:nvSpPr>
          <p:cNvPr id="370" name="CustomShape 2"/>
          <p:cNvSpPr/>
          <p:nvPr/>
        </p:nvSpPr>
        <p:spPr>
          <a:xfrm>
            <a:off x="792000" y="432000"/>
            <a:ext cx="5240880" cy="638280"/>
          </a:xfrm>
          <a:prstGeom prst="rect">
            <a:avLst/>
          </a:prstGeom>
          <a:noFill/>
          <a:ln>
            <a:noFill/>
          </a:ln>
        </p:spPr>
        <p:style>
          <a:lnRef idx="0"/>
          <a:fillRef idx="0"/>
          <a:effectRef idx="0"/>
          <a:fontRef idx="minor"/>
        </p:style>
        <p:txBody>
          <a:bodyPr lIns="90000" rIns="90000" tIns="45000" bIns="45000"/>
          <a:p>
            <a:pPr>
              <a:lnSpc>
                <a:spcPct val="100000"/>
              </a:lnSpc>
            </a:pPr>
            <a:r>
              <a:rPr b="1" lang="es-PE" sz="3600" strike="noStrike">
                <a:solidFill>
                  <a:srgbClr val="ff0000"/>
                </a:solidFill>
                <a:latin typeface="Century Gothic"/>
                <a:ea typeface="ＭＳ Ｐゴシック"/>
              </a:rPr>
              <a:t>SITUACIÓN RETO</a:t>
            </a:r>
            <a:r>
              <a:rPr b="1" lang="es-PE" sz="3600" strike="noStrike">
                <a:solidFill>
                  <a:srgbClr val="ffffff"/>
                </a:solidFill>
                <a:latin typeface="Century Gothic"/>
                <a:ea typeface="ＭＳ Ｐゴシック"/>
              </a:rPr>
              <a:t>NDIA</a:t>
            </a:r>
            <a:endParaRPr/>
          </a:p>
        </p:txBody>
      </p:sp>
      <p:pic>
        <p:nvPicPr>
          <p:cNvPr id="371" name="Picture 2" descr=""/>
          <p:cNvPicPr/>
          <p:nvPr/>
        </p:nvPicPr>
        <p:blipFill>
          <a:blip r:embed="rId1"/>
          <a:stretch/>
        </p:blipFill>
        <p:spPr>
          <a:xfrm>
            <a:off x="504000" y="4536000"/>
            <a:ext cx="3096000" cy="1683000"/>
          </a:xfrm>
          <a:prstGeom prst="rect">
            <a:avLst/>
          </a:prstGeom>
          <a:ln>
            <a:noFill/>
          </a:ln>
        </p:spPr>
      </p:pic>
    </p:spTree>
  </p:cSld>
  <p:transition spd="slow">
    <p:pull dir="l"/>
  </p:transition>
  <p:timing>
    <p:tnLst>
      <p:par>
        <p:cTn id="106" dur="indefinite" restart="never" nodeType="tmRoot">
          <p:childTnLst>
            <p:seq>
              <p:cTn id="107" nodeType="mainSeq"/>
              <p:prevCondLst>
                <p:cond delay="0" evt="onPrev">
                  <p:tgtEl>
                    <p:sldTgt/>
                  </p:tgtEl>
                </p:cond>
              </p:prevCondLst>
              <p:nextCondLst>
                <p:cond delay="0" evt="onNext">
                  <p:tgtEl>
                    <p:sldTgt/>
                  </p:tgtEl>
                </p:cond>
              </p:nextCondLst>
            </p:seq>
          </p:childTnLst>
        </p:cTn>
      </p:par>
    </p:tnLst>
  </p:timing>
</p:sld>
</file>

<file path=ppt/slides/slide3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72" name="TextShape 1"/>
          <p:cNvSpPr txBox="1"/>
          <p:nvPr/>
        </p:nvSpPr>
        <p:spPr>
          <a:xfrm>
            <a:off x="432000" y="1440000"/>
            <a:ext cx="8064000" cy="1001880"/>
          </a:xfrm>
          <a:prstGeom prst="rect">
            <a:avLst/>
          </a:prstGeom>
          <a:noFill/>
          <a:ln>
            <a:noFill/>
          </a:ln>
        </p:spPr>
        <p:txBody>
          <a:bodyPr lIns="90000" rIns="90000" tIns="45000" bIns="45000"/>
          <a:p>
            <a:r>
              <a:rPr lang="es-PE" sz="3200">
                <a:latin typeface="Arial"/>
              </a:rPr>
              <a:t>LA ELECTRICIDAD EN CASA:</a:t>
            </a:r>
            <a:endParaRPr/>
          </a:p>
          <a:p>
            <a:r>
              <a:rPr lang="es-PE" sz="3200">
                <a:latin typeface="Arial"/>
              </a:rPr>
              <a:t>INSTALACIONES ELÉCTRICAS</a:t>
            </a:r>
            <a:endParaRPr/>
          </a:p>
        </p:txBody>
      </p:sp>
      <p:sp>
        <p:nvSpPr>
          <p:cNvPr id="373" name="TextShape 2"/>
          <p:cNvSpPr txBox="1"/>
          <p:nvPr/>
        </p:nvSpPr>
        <p:spPr>
          <a:xfrm>
            <a:off x="216000" y="2990160"/>
            <a:ext cx="8568000" cy="1114200"/>
          </a:xfrm>
          <a:prstGeom prst="rect">
            <a:avLst/>
          </a:prstGeom>
          <a:noFill/>
          <a:ln>
            <a:noFill/>
          </a:ln>
        </p:spPr>
        <p:txBody>
          <a:bodyPr lIns="90000" rIns="90000" tIns="45000" bIns="45000"/>
          <a:p>
            <a:pPr>
              <a:lnSpc>
                <a:spcPct val="100000"/>
              </a:lnSpc>
            </a:pPr>
            <a:r>
              <a:rPr b="1" lang="es-PE" sz="3600" strike="noStrike">
                <a:solidFill>
                  <a:srgbClr val="ff3333"/>
                </a:solidFill>
                <a:latin typeface="Century Gothic"/>
                <a:ea typeface="ＭＳ Ｐゴシック"/>
              </a:rPr>
              <a:t>SE PRESENTA EL SIGUI</a:t>
            </a:r>
            <a:r>
              <a:rPr b="1" lang="es-PE" sz="3600" strike="noStrike">
                <a:solidFill>
                  <a:srgbClr val="ff3300"/>
                </a:solidFill>
                <a:latin typeface="Century Gothic"/>
                <a:ea typeface="ＭＳ Ｐゴシック"/>
              </a:rPr>
              <a:t>ENTE</a:t>
            </a:r>
            <a:r>
              <a:rPr b="1" lang="es-PE" sz="3600" strike="noStrike">
                <a:solidFill>
                  <a:srgbClr val="ffffff"/>
                </a:solidFill>
                <a:latin typeface="Century Gothic"/>
                <a:ea typeface="ＭＳ Ｐゴシック"/>
              </a:rPr>
              <a:t> </a:t>
            </a:r>
            <a:r>
              <a:rPr b="1" lang="es-PE" sz="3600" strike="noStrike">
                <a:solidFill>
                  <a:srgbClr val="ff3300"/>
                </a:solidFill>
                <a:latin typeface="Century Gothic"/>
                <a:ea typeface="ＭＳ Ｐゴシック"/>
              </a:rPr>
              <a:t>VIDEO</a:t>
            </a:r>
            <a:endParaRPr/>
          </a:p>
        </p:txBody>
      </p:sp>
      <p:sp>
        <p:nvSpPr>
          <p:cNvPr id="374" name="TextShape 3"/>
          <p:cNvSpPr txBox="1"/>
          <p:nvPr/>
        </p:nvSpPr>
        <p:spPr>
          <a:xfrm>
            <a:off x="504000" y="3690360"/>
            <a:ext cx="7669800" cy="880200"/>
          </a:xfrm>
          <a:prstGeom prst="rect">
            <a:avLst/>
          </a:prstGeom>
          <a:noFill/>
          <a:ln>
            <a:noFill/>
          </a:ln>
        </p:spPr>
        <p:txBody>
          <a:bodyPr lIns="90000" rIns="90000" tIns="45000" bIns="45000"/>
          <a:p>
            <a:r>
              <a:rPr lang="es-PE" sz="2800" strike="noStrike">
                <a:latin typeface="Arial"/>
              </a:rPr>
              <a:t>¿Como está conformado un circuito eléctrico nombralos?</a:t>
            </a:r>
            <a:endParaRPr/>
          </a:p>
        </p:txBody>
      </p:sp>
    </p:spTree>
  </p:cSld>
  <p:transition spd="slow">
    <p:pull dir="l"/>
  </p:transition>
  <p:timing>
    <p:tnLst>
      <p:par>
        <p:cTn id="108" dur="indefinite" restart="never" nodeType="tmRoot">
          <p:childTnLst>
            <p:seq>
              <p:cTn id="109" nodeType="mainSeq"/>
              <p:prevCondLst>
                <p:cond delay="0" evt="onPrev">
                  <p:tgtEl>
                    <p:sldTgt/>
                  </p:tgtEl>
                </p:cond>
              </p:prevCondLst>
              <p:nextCondLst>
                <p:cond delay="0" evt="onNext">
                  <p:tgtEl>
                    <p:sldTgt/>
                  </p:tgtEl>
                </p:cond>
              </p:nextCondLst>
            </p:seq>
          </p:childTnLst>
        </p:cTn>
      </p:par>
    </p:tnLst>
  </p:timing>
</p:sld>
</file>

<file path=ppt/slides/slide3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75" name="TextShape 1"/>
          <p:cNvSpPr txBox="1"/>
          <p:nvPr/>
        </p:nvSpPr>
        <p:spPr>
          <a:xfrm>
            <a:off x="144000" y="216000"/>
            <a:ext cx="8640000" cy="6964920"/>
          </a:xfrm>
          <a:prstGeom prst="rect">
            <a:avLst/>
          </a:prstGeom>
          <a:noFill/>
          <a:ln>
            <a:noFill/>
          </a:ln>
        </p:spPr>
        <p:txBody>
          <a:bodyPr lIns="90000" rIns="90000" tIns="45000" bIns="45000"/>
          <a:p>
            <a:r>
              <a:rPr b="1" lang="es-PE" sz="2600">
                <a:latin typeface="Arial"/>
              </a:rPr>
              <a:t>1.-Conexión a  tierra:</a:t>
            </a:r>
            <a:r>
              <a:rPr lang="es-PE" sz="2600">
                <a:latin typeface="Arial"/>
              </a:rPr>
              <a:t> Es una medida de seguridad  Hacer una conexión directa entre el circuito y la tierra a través de un conductor (obviamente está separado del circuito para que pueda estar cerrado y así funcione).</a:t>
            </a:r>
            <a:endParaRPr/>
          </a:p>
          <a:p>
            <a:r>
              <a:rPr lang="es-PE" sz="2600">
                <a:latin typeface="Arial"/>
              </a:rPr>
              <a:t>2.</a:t>
            </a:r>
            <a:r>
              <a:rPr b="1" lang="es-PE" sz="2600">
                <a:latin typeface="Arial"/>
              </a:rPr>
              <a:t>-Fusible:</a:t>
            </a:r>
            <a:r>
              <a:rPr lang="es-PE" sz="2600">
                <a:latin typeface="Arial"/>
              </a:rPr>
              <a:t> Es un elemento de protección de sobre carga de los circuitos eléctricos, funciona con un alambre muy fino, que, cuando la corriente supera los valores estimados para la instalación eléctrica, se corta por el calor que produce al tener tan poca sección (o sea ancho) .</a:t>
            </a:r>
            <a:endParaRPr/>
          </a:p>
          <a:p>
            <a:r>
              <a:rPr b="1" lang="es-PE" sz="2600">
                <a:latin typeface="Arial"/>
              </a:rPr>
              <a:t>3.-Enchufe:</a:t>
            </a:r>
            <a:r>
              <a:rPr lang="es-PE" sz="2600">
                <a:latin typeface="Arial"/>
              </a:rPr>
              <a:t> Es un dispositivo formado por dos elementos, la clavija y la toma de corriente (o tomacorriente), que se conectan uno al otro para establecer una conexión eléctrica que permita el paso de la corriente. </a:t>
            </a:r>
            <a:endParaRPr/>
          </a:p>
          <a:p>
            <a:r>
              <a:rPr b="1" lang="es-PE" sz="2600">
                <a:latin typeface="Arial"/>
              </a:rPr>
              <a:t>3.-Interruptor:</a:t>
            </a:r>
            <a:r>
              <a:rPr lang="es-PE" sz="2600">
                <a:latin typeface="Arial"/>
              </a:rPr>
              <a:t> Es un dispositivo que permite desviar o interrumpir el curso de una corriente eléctrica</a:t>
            </a:r>
            <a:endParaRPr/>
          </a:p>
        </p:txBody>
      </p:sp>
    </p:spTree>
  </p:cSld>
  <p:transition spd="slow">
    <p:pull dir="l"/>
  </p:transition>
  <p:timing>
    <p:tnLst>
      <p:par>
        <p:cTn id="110" dur="indefinite" restart="never" nodeType="tmRoot">
          <p:childTnLst>
            <p:seq>
              <p:cTn id="111" nodeType="mainSeq"/>
              <p:prevCondLst>
                <p:cond delay="0" evt="onPrev">
                  <p:tgtEl>
                    <p:sldTgt/>
                  </p:tgtEl>
                </p:cond>
              </p:prevCondLst>
              <p:nextCondLst>
                <p:cond delay="0" evt="onNext">
                  <p:tgtEl>
                    <p:sldTgt/>
                  </p:tgtEl>
                </p:cond>
              </p:nextCondLst>
            </p:seq>
          </p:childTnLst>
        </p:cTn>
      </p:par>
    </p:tnLst>
  </p:timing>
</p:sld>
</file>

<file path=ppt/slides/slide3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76" name="TextShape 1"/>
          <p:cNvSpPr txBox="1"/>
          <p:nvPr/>
        </p:nvSpPr>
        <p:spPr>
          <a:xfrm>
            <a:off x="275760" y="1440000"/>
            <a:ext cx="8364240" cy="1457640"/>
          </a:xfrm>
          <a:prstGeom prst="rect">
            <a:avLst/>
          </a:prstGeom>
          <a:noFill/>
          <a:ln>
            <a:noFill/>
          </a:ln>
        </p:spPr>
        <p:txBody>
          <a:bodyPr lIns="90000" rIns="90000" tIns="45000" bIns="45000"/>
          <a:p>
            <a:r>
              <a:rPr lang="es-PE" sz="3200">
                <a:latin typeface="Arial"/>
              </a:rPr>
              <a:t> </a:t>
            </a:r>
            <a:r>
              <a:rPr lang="es-PE" sz="3200">
                <a:latin typeface="Arial"/>
              </a:rPr>
              <a:t>1.-¿Qué componentes  son necesarios para  las  buenas  instalaciones eléctricas domiciliarias? </a:t>
            </a:r>
            <a:endParaRPr/>
          </a:p>
        </p:txBody>
      </p:sp>
      <p:sp>
        <p:nvSpPr>
          <p:cNvPr id="377" name="CustomShape 2"/>
          <p:cNvSpPr/>
          <p:nvPr/>
        </p:nvSpPr>
        <p:spPr>
          <a:xfrm>
            <a:off x="527400" y="351720"/>
            <a:ext cx="7055640" cy="638280"/>
          </a:xfrm>
          <a:prstGeom prst="rect">
            <a:avLst/>
          </a:prstGeom>
          <a:noFill/>
          <a:ln>
            <a:noFill/>
          </a:ln>
        </p:spPr>
        <p:style>
          <a:lnRef idx="0"/>
          <a:fillRef idx="0"/>
          <a:effectRef idx="0"/>
          <a:fontRef idx="minor"/>
        </p:style>
        <p:txBody>
          <a:bodyPr lIns="90000" rIns="90000" tIns="45000" bIns="45000"/>
          <a:p>
            <a:pPr>
              <a:lnSpc>
                <a:spcPct val="100000"/>
              </a:lnSpc>
            </a:pPr>
            <a:r>
              <a:rPr b="1" lang="es-PE" sz="3600" strike="noStrike">
                <a:solidFill>
                  <a:srgbClr val="ff0000"/>
                </a:solidFill>
                <a:latin typeface="Century Gothic"/>
                <a:ea typeface="ＭＳ Ｐゴシック"/>
              </a:rPr>
              <a:t>TRABAJO EN PLENARIA</a:t>
            </a:r>
            <a:r>
              <a:rPr b="1" lang="es-PE" sz="3600" strike="noStrike">
                <a:solidFill>
                  <a:srgbClr val="ffffff"/>
                </a:solidFill>
                <a:latin typeface="Century Gothic"/>
                <a:ea typeface="ＭＳ Ｐゴシック"/>
              </a:rPr>
              <a:t>NDIA</a:t>
            </a:r>
            <a:endParaRPr/>
          </a:p>
        </p:txBody>
      </p:sp>
    </p:spTree>
  </p:cSld>
  <p:transition spd="slow">
    <p:pull dir="l"/>
  </p:transition>
  <p:timing>
    <p:tnLst>
      <p:par>
        <p:cTn id="112" dur="indefinite" restart="never" nodeType="tmRoot">
          <p:childTnLst>
            <p:seq>
              <p:cTn id="113" nodeType="mainSeq"/>
              <p:prevCondLst>
                <p:cond delay="0" evt="onPrev">
                  <p:tgtEl>
                    <p:sldTgt/>
                  </p:tgtEl>
                </p:cond>
              </p:prevCondLst>
              <p:nextCondLst>
                <p:cond delay="0" evt="onNext">
                  <p:tgtEl>
                    <p:sldTgt/>
                  </p:tgtEl>
                </p:cond>
              </p:nextCondLst>
            </p:seq>
          </p:childTnLst>
        </p:cTn>
      </p:par>
    </p:tnLst>
  </p:timing>
</p:sld>
</file>

<file path=ppt/slides/slide3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78" name="TextShape 1"/>
          <p:cNvSpPr txBox="1"/>
          <p:nvPr/>
        </p:nvSpPr>
        <p:spPr>
          <a:xfrm>
            <a:off x="56880" y="480600"/>
            <a:ext cx="8799120" cy="5639400"/>
          </a:xfrm>
          <a:prstGeom prst="rect">
            <a:avLst/>
          </a:prstGeom>
          <a:noFill/>
          <a:ln>
            <a:noFill/>
          </a:ln>
        </p:spPr>
        <p:txBody>
          <a:bodyPr lIns="90000" rIns="90000" tIns="45000" bIns="45000"/>
          <a:p>
            <a:r>
              <a:rPr lang="es-PE" sz="2800">
                <a:latin typeface="Arial"/>
              </a:rPr>
              <a:t>TAREA PARA LA CASA</a:t>
            </a:r>
            <a:endParaRPr/>
          </a:p>
          <a:p>
            <a:r>
              <a:rPr lang="es-PE" sz="2800">
                <a:latin typeface="Arial"/>
              </a:rPr>
              <a:t>Tarea 1</a:t>
            </a:r>
            <a:endParaRPr/>
          </a:p>
          <a:p>
            <a:r>
              <a:rPr lang="es-PE" sz="2800">
                <a:latin typeface="Arial"/>
              </a:rPr>
              <a:t>Los estudiantes realizaran  un plano de su casa donde indique los componentes que  posee las instalaciones de su domicilio.</a:t>
            </a:r>
            <a:endParaRPr/>
          </a:p>
          <a:p>
            <a:r>
              <a:rPr lang="es-PE" sz="2800">
                <a:latin typeface="Arial"/>
              </a:rPr>
              <a:t>Tarea 2.</a:t>
            </a:r>
            <a:endParaRPr/>
          </a:p>
          <a:p>
            <a:r>
              <a:rPr lang="es-PE" sz="2800">
                <a:latin typeface="Arial"/>
              </a:rPr>
              <a:t> </a:t>
            </a:r>
            <a:r>
              <a:rPr lang="es-PE" sz="2800">
                <a:latin typeface="Arial"/>
              </a:rPr>
              <a:t>1,-¿Qué función cumple la conexión a tierra?</a:t>
            </a:r>
            <a:endParaRPr/>
          </a:p>
          <a:p>
            <a:r>
              <a:rPr lang="es-PE" sz="2800">
                <a:latin typeface="Arial"/>
              </a:rPr>
              <a:t> </a:t>
            </a:r>
            <a:r>
              <a:rPr lang="es-PE" sz="2800">
                <a:latin typeface="Arial"/>
              </a:rPr>
              <a:t>2.-¿Cuáles son los componentes en una instalación eléctrica?</a:t>
            </a:r>
            <a:endParaRPr/>
          </a:p>
          <a:p>
            <a:r>
              <a:rPr lang="es-PE" sz="2800">
                <a:latin typeface="Arial"/>
              </a:rPr>
              <a:t>3.-¿Qué ventajas tienen las instalaciones eléctricas con conexión a tierra?</a:t>
            </a:r>
            <a:endParaRPr/>
          </a:p>
          <a:p>
            <a:endParaRPr/>
          </a:p>
          <a:p>
            <a:r>
              <a:rPr lang="es-PE" sz="2800">
                <a:latin typeface="Arial"/>
              </a:rPr>
              <a:t>Traer un recibo de luz para la clase de la próxima semana (Sesión 1 semana 3</a:t>
            </a:r>
            <a:r>
              <a:rPr lang="es-PE">
                <a:latin typeface="Arial"/>
              </a:rPr>
              <a:t>)</a:t>
            </a:r>
            <a:endParaRPr/>
          </a:p>
        </p:txBody>
      </p:sp>
    </p:spTree>
  </p:cSld>
  <p:transition spd="slow">
    <p:pull dir="l"/>
  </p:transition>
  <p:timing>
    <p:tnLst>
      <p:par>
        <p:cTn id="114" dur="indefinite" restart="never" nodeType="tmRoot">
          <p:childTnLst>
            <p:seq>
              <p:cTn id="115" nodeType="mainSeq"/>
              <p:prevCondLst>
                <p:cond delay="0" evt="onPrev">
                  <p:tgtEl>
                    <p:sldTgt/>
                  </p:tgtEl>
                </p:cond>
              </p:prevCondLst>
              <p:nextCondLst>
                <p:cond delay="0" evt="onNext">
                  <p:tgtEl>
                    <p:sldTgt/>
                  </p:tgtEl>
                </p:cond>
              </p:nextCondLst>
            </p:seq>
          </p:childTnLst>
        </p:cTn>
      </p:par>
    </p:tnLst>
  </p:timing>
</p:sld>
</file>

<file path=ppt/slides/slide3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379" name="Picture 2" descr=""/>
          <p:cNvPicPr/>
          <p:nvPr/>
        </p:nvPicPr>
        <p:blipFill>
          <a:blip r:embed="rId1"/>
          <a:stretch/>
        </p:blipFill>
        <p:spPr>
          <a:xfrm>
            <a:off x="396000" y="1053000"/>
            <a:ext cx="5760360" cy="3189240"/>
          </a:xfrm>
          <a:prstGeom prst="rect">
            <a:avLst/>
          </a:prstGeom>
          <a:ln>
            <a:noFill/>
          </a:ln>
        </p:spPr>
      </p:pic>
      <p:pic>
        <p:nvPicPr>
          <p:cNvPr id="380" name="Picture 3" descr=""/>
          <p:cNvPicPr/>
          <p:nvPr/>
        </p:nvPicPr>
        <p:blipFill>
          <a:blip r:embed="rId2"/>
          <a:stretch/>
        </p:blipFill>
        <p:spPr>
          <a:xfrm>
            <a:off x="6671160" y="1020240"/>
            <a:ext cx="2284560" cy="2376000"/>
          </a:xfrm>
          <a:prstGeom prst="rect">
            <a:avLst/>
          </a:prstGeom>
          <a:ln>
            <a:noFill/>
          </a:ln>
        </p:spPr>
      </p:pic>
      <p:pic>
        <p:nvPicPr>
          <p:cNvPr id="381" name="Picture 4" descr=""/>
          <p:cNvPicPr/>
          <p:nvPr/>
        </p:nvPicPr>
        <p:blipFill>
          <a:blip r:embed="rId3"/>
          <a:stretch/>
        </p:blipFill>
        <p:spPr>
          <a:xfrm>
            <a:off x="5424480" y="4564080"/>
            <a:ext cx="3323880" cy="466200"/>
          </a:xfrm>
          <a:prstGeom prst="rect">
            <a:avLst/>
          </a:prstGeom>
          <a:ln>
            <a:noFill/>
          </a:ln>
        </p:spPr>
      </p:pic>
      <p:sp>
        <p:nvSpPr>
          <p:cNvPr id="382" name="CustomShape 1"/>
          <p:cNvSpPr/>
          <p:nvPr/>
        </p:nvSpPr>
        <p:spPr>
          <a:xfrm>
            <a:off x="107640" y="4422240"/>
            <a:ext cx="5316480" cy="1187640"/>
          </a:xfrm>
          <a:prstGeom prst="rect">
            <a:avLst/>
          </a:prstGeom>
          <a:solidFill>
            <a:schemeClr val="bg1"/>
          </a:solidFill>
          <a:ln>
            <a:noFill/>
          </a:ln>
        </p:spPr>
        <p:style>
          <a:lnRef idx="0"/>
          <a:fillRef idx="0"/>
          <a:effectRef idx="0"/>
          <a:fontRef idx="minor"/>
        </p:style>
        <p:txBody>
          <a:bodyPr lIns="90000" rIns="90000" tIns="45000" bIns="45000"/>
          <a:p>
            <a:pPr algn="just">
              <a:lnSpc>
                <a:spcPct val="100000"/>
              </a:lnSpc>
            </a:pPr>
            <a:r>
              <a:rPr i="1" lang="es-PE" sz="2400" strike="noStrike">
                <a:solidFill>
                  <a:srgbClr val="000000"/>
                </a:solidFill>
                <a:latin typeface="Calibri"/>
              </a:rPr>
              <a:t>¿En qué mes hubo mayor consumo?</a:t>
            </a:r>
            <a:endParaRPr/>
          </a:p>
          <a:p>
            <a:pPr algn="just">
              <a:lnSpc>
                <a:spcPct val="100000"/>
              </a:lnSpc>
            </a:pPr>
            <a:r>
              <a:rPr i="1" lang="es-PE" sz="2400" strike="noStrike">
                <a:solidFill>
                  <a:srgbClr val="000000"/>
                </a:solidFill>
                <a:latin typeface="Calibri"/>
              </a:rPr>
              <a:t>¿Cuál será la razón del incremento del consumo de energía?</a:t>
            </a:r>
            <a:endParaRPr/>
          </a:p>
        </p:txBody>
      </p:sp>
    </p:spTree>
  </p:cSld>
  <p:transition spd="slow">
    <p:pull dir="l"/>
  </p:transition>
  <p:timing>
    <p:tnLst>
      <p:par>
        <p:cTn id="116" dur="indefinite" restart="never" nodeType="tmRoot">
          <p:childTnLst>
            <p:seq>
              <p:cTn id="117" nodeType="mainSeq"/>
              <p:prevCondLst>
                <p:cond delay="0" evt="onPrev">
                  <p:tgtEl>
                    <p:sldTgt/>
                  </p:tgtEl>
                </p:cond>
              </p:prevCondLst>
              <p:nextCondLst>
                <p:cond delay="0" evt="onNext">
                  <p:tgtEl>
                    <p:sldTgt/>
                  </p:tgtEl>
                </p:cond>
              </p:nextCondLst>
            </p:seq>
          </p:childTnLst>
        </p:cTn>
      </p:par>
    </p:tnLst>
  </p:timing>
</p:sld>
</file>

<file path=ppt/slides/slide3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83" name="TextShape 1"/>
          <p:cNvSpPr txBox="1"/>
          <p:nvPr/>
        </p:nvSpPr>
        <p:spPr>
          <a:xfrm>
            <a:off x="457560" y="274680"/>
            <a:ext cx="8229240" cy="1142640"/>
          </a:xfrm>
          <a:prstGeom prst="rect">
            <a:avLst/>
          </a:prstGeom>
          <a:noFill/>
          <a:ln>
            <a:noFill/>
          </a:ln>
        </p:spPr>
        <p:txBody>
          <a:bodyPr anchor="ctr"/>
          <a:p>
            <a:pPr algn="ctr">
              <a:lnSpc>
                <a:spcPct val="100000"/>
              </a:lnSpc>
            </a:pPr>
            <a:r>
              <a:rPr lang="es-PE" sz="4400" strike="noStrike">
                <a:solidFill>
                  <a:srgbClr val="000000"/>
                </a:solidFill>
                <a:latin typeface="Calibri"/>
              </a:rPr>
              <a:t>Pregunta indagatoria</a:t>
            </a:r>
            <a:endParaRPr/>
          </a:p>
        </p:txBody>
      </p:sp>
      <p:sp>
        <p:nvSpPr>
          <p:cNvPr id="384" name="CustomShape 2"/>
          <p:cNvSpPr/>
          <p:nvPr/>
        </p:nvSpPr>
        <p:spPr>
          <a:xfrm>
            <a:off x="1872000" y="1863000"/>
            <a:ext cx="6148080" cy="2284200"/>
          </a:xfrm>
          <a:prstGeom prst="rect">
            <a:avLst/>
          </a:prstGeom>
          <a:noFill/>
          <a:ln>
            <a:noFill/>
          </a:ln>
        </p:spPr>
        <p:style>
          <a:lnRef idx="0"/>
          <a:fillRef idx="0"/>
          <a:effectRef idx="0"/>
          <a:fontRef idx="minor"/>
        </p:style>
        <p:txBody>
          <a:bodyPr lIns="90000" rIns="90000" tIns="45000" bIns="45000"/>
          <a:p>
            <a:pPr algn="just">
              <a:lnSpc>
                <a:spcPct val="100000"/>
              </a:lnSpc>
            </a:pPr>
            <a:r>
              <a:rPr b="1" lang="es-PE" sz="3600" strike="noStrike">
                <a:solidFill>
                  <a:srgbClr val="000000"/>
                </a:solidFill>
                <a:latin typeface="Arial"/>
                <a:ea typeface="ＭＳ Ｐゴシック"/>
              </a:rPr>
              <a:t> </a:t>
            </a:r>
            <a:r>
              <a:rPr b="1" lang="es-PE" sz="3600" strike="noStrike">
                <a:solidFill>
                  <a:srgbClr val="000000"/>
                </a:solidFill>
                <a:latin typeface="Arial"/>
                <a:ea typeface="ＭＳ Ｐゴシック"/>
              </a:rPr>
              <a:t>¿Cómo se mide el consumo de energía eléctrica y qué podemos hacer para reducirlo? </a:t>
            </a:r>
            <a:endParaRPr/>
          </a:p>
        </p:txBody>
      </p:sp>
    </p:spTree>
  </p:cSld>
  <p:transition spd="slow">
    <p:pull dir="l"/>
  </p:transition>
  <p:timing>
    <p:tnLst>
      <p:par>
        <p:cTn id="118" dur="indefinite" restart="never" nodeType="tmRoot">
          <p:childTnLst>
            <p:seq>
              <p:cTn id="119" nodeType="mainSeq"/>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69" name="CustomShape 1"/>
          <p:cNvSpPr/>
          <p:nvPr/>
        </p:nvSpPr>
        <p:spPr>
          <a:xfrm>
            <a:off x="7010280" y="6492960"/>
            <a:ext cx="213264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3CC4C7C8-336D-4BEC-8804-9FD55E7EDFAC}" type="slidenum">
              <a:rPr lang="es-PE" sz="1200" strike="noStrike">
                <a:solidFill>
                  <a:srgbClr val="8b8b8b"/>
                </a:solidFill>
                <a:latin typeface="Calibri"/>
                <a:ea typeface="DejaVu Sans"/>
              </a:rPr>
              <a:t>&lt;número&gt;</a:t>
            </a:fld>
            <a:endParaRPr/>
          </a:p>
        </p:txBody>
      </p:sp>
      <p:pic>
        <p:nvPicPr>
          <p:cNvPr id="270" name="Picture 4" descr=""/>
          <p:cNvPicPr/>
          <p:nvPr/>
        </p:nvPicPr>
        <p:blipFill>
          <a:blip r:embed="rId1"/>
          <a:stretch/>
        </p:blipFill>
        <p:spPr>
          <a:xfrm>
            <a:off x="4428000" y="3069000"/>
            <a:ext cx="4607280" cy="2807280"/>
          </a:xfrm>
          <a:prstGeom prst="rect">
            <a:avLst/>
          </a:prstGeom>
          <a:ln>
            <a:noFill/>
          </a:ln>
        </p:spPr>
      </p:pic>
      <p:sp>
        <p:nvSpPr>
          <p:cNvPr id="271" name="CustomShape 2"/>
          <p:cNvSpPr/>
          <p:nvPr/>
        </p:nvSpPr>
        <p:spPr>
          <a:xfrm>
            <a:off x="827640" y="1196640"/>
            <a:ext cx="7426080" cy="1141920"/>
          </a:xfrm>
          <a:prstGeom prst="rect">
            <a:avLst/>
          </a:prstGeom>
          <a:noFill/>
          <a:ln>
            <a:noFill/>
          </a:ln>
        </p:spPr>
        <p:style>
          <a:lnRef idx="0"/>
          <a:fillRef idx="0"/>
          <a:effectRef idx="0"/>
          <a:fontRef idx="minor"/>
        </p:style>
      </p:sp>
      <p:sp>
        <p:nvSpPr>
          <p:cNvPr id="272" name="CustomShape 3"/>
          <p:cNvSpPr/>
          <p:nvPr/>
        </p:nvSpPr>
        <p:spPr>
          <a:xfrm>
            <a:off x="769680" y="723960"/>
            <a:ext cx="6465600" cy="687600"/>
          </a:xfrm>
          <a:prstGeom prst="rect">
            <a:avLst/>
          </a:prstGeom>
          <a:noFill/>
          <a:ln>
            <a:noFill/>
          </a:ln>
        </p:spPr>
        <p:style>
          <a:lnRef idx="0"/>
          <a:fillRef idx="0"/>
          <a:effectRef idx="0"/>
          <a:fontRef idx="minor"/>
        </p:style>
        <p:txBody>
          <a:bodyPr lIns="90000" rIns="90000" tIns="45000" bIns="45000" anchor="ctr"/>
          <a:p>
            <a:pPr algn="ctr">
              <a:lnSpc>
                <a:spcPct val="100000"/>
              </a:lnSpc>
            </a:pPr>
            <a:r>
              <a:rPr lang="es-PE" sz="3200" strike="noStrike">
                <a:solidFill>
                  <a:srgbClr val="000000"/>
                </a:solidFill>
                <a:latin typeface="Arial"/>
                <a:ea typeface="DejaVu Sans"/>
              </a:rPr>
              <a:t>OBSERVA EL SIGUIENTE VIDEO:</a:t>
            </a:r>
            <a:endParaRPr/>
          </a:p>
          <a:p>
            <a:pPr algn="ctr">
              <a:lnSpc>
                <a:spcPct val="100000"/>
              </a:lnSpc>
            </a:pPr>
            <a:r>
              <a:rPr lang="es-PE" sz="3200" strike="noStrike">
                <a:solidFill>
                  <a:srgbClr val="000000"/>
                </a:solidFill>
                <a:latin typeface="Arial"/>
                <a:ea typeface="DejaVu Sans"/>
              </a:rPr>
              <a:t> </a:t>
            </a:r>
            <a:r>
              <a:rPr lang="es-PE" sz="3200" strike="noStrike">
                <a:solidFill>
                  <a:srgbClr val="000000"/>
                </a:solidFill>
                <a:latin typeface="Arial"/>
                <a:ea typeface="DejaVu Sans"/>
              </a:rPr>
              <a:t>Conductores  Eléctricos y la Electricidad</a:t>
            </a:r>
            <a:endParaRPr/>
          </a:p>
        </p:txBody>
      </p:sp>
      <p:pic>
        <p:nvPicPr>
          <p:cNvPr id="273" name="Picture 2" descr=""/>
          <p:cNvPicPr/>
          <p:nvPr/>
        </p:nvPicPr>
        <p:blipFill>
          <a:blip r:embed="rId2"/>
          <a:stretch/>
        </p:blipFill>
        <p:spPr>
          <a:xfrm>
            <a:off x="611640" y="2637000"/>
            <a:ext cx="3599280" cy="3120840"/>
          </a:xfrm>
          <a:prstGeom prst="rect">
            <a:avLst/>
          </a:prstGeom>
          <a:ln>
            <a:noFill/>
          </a:ln>
        </p:spPr>
      </p:pic>
    </p:spTree>
  </p:cSld>
  <p:transition spd="med">
    <p:fade/>
  </p:transition>
  <p:timing>
    <p:tnLst>
      <p:par>
        <p:cTn id="16" dur="indefinite" restart="never" nodeType="tmRoot">
          <p:childTnLst>
            <p:seq>
              <p:cTn id="17" dur="indefinite" nodeType="mainSeq">
                <p:childTnLst>
                  <p:par>
                    <p:cTn id="18" fill="hold">
                      <p:stCondLst>
                        <p:cond delay="indefinite"/>
                      </p:stCondLst>
                      <p:childTnLst>
                        <p:par>
                          <p:cTn id="19" fill="hold">
                            <p:stCondLst>
                              <p:cond delay="0"/>
                            </p:stCondLst>
                            <p:childTnLst>
                              <p:par>
                                <p:cTn id="20" nodeType="clickEffect" fill="hold" presetClass="entr" presetID="2" presetSubtype="4">
                                  <p:stCondLst>
                                    <p:cond delay="0"/>
                                  </p:stCondLst>
                                  <p:childTnLst>
                                    <p:set>
                                      <p:cBhvr>
                                        <p:cTn id="21" dur="1" fill="hold">
                                          <p:stCondLst>
                                            <p:cond delay="0"/>
                                          </p:stCondLst>
                                        </p:cTn>
                                        <p:tgtEl>
                                          <p:spTgt spid="270"/>
                                        </p:tgtEl>
                                        <p:attrNameLst>
                                          <p:attrName>style.visibility</p:attrName>
                                        </p:attrNameLst>
                                      </p:cBhvr>
                                      <p:to>
                                        <p:strVal val="visible"/>
                                      </p:to>
                                    </p:set>
                                    <p:anim calcmode="lin" valueType="num">
                                      <p:cBhvr additive="repl">
                                        <p:cTn id="22" dur="500" fill="hold"/>
                                        <p:tgtEl>
                                          <p:spTgt spid="270"/>
                                        </p:tgtEl>
                                        <p:attrNameLst>
                                          <p:attrName>ppt_x</p:attrName>
                                        </p:attrNameLst>
                                      </p:cBhvr>
                                      <p:tavLst>
                                        <p:tav tm="0">
                                          <p:val>
                                            <p:strVal val="#ppt_x"/>
                                          </p:val>
                                        </p:tav>
                                        <p:tav tm="100000">
                                          <p:val>
                                            <p:strVal val="#ppt_x"/>
                                          </p:val>
                                        </p:tav>
                                      </p:tavLst>
                                    </p:anim>
                                    <p:anim calcmode="lin" valueType="num">
                                      <p:cBhvr additive="repl">
                                        <p:cTn id="23" dur="500" fill="hold"/>
                                        <p:tgtEl>
                                          <p:spTgt spid="2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85" name="TextShape 1"/>
          <p:cNvSpPr txBox="1"/>
          <p:nvPr/>
        </p:nvSpPr>
        <p:spPr>
          <a:xfrm>
            <a:off x="216000" y="2990520"/>
            <a:ext cx="8568000" cy="1114200"/>
          </a:xfrm>
          <a:prstGeom prst="rect">
            <a:avLst/>
          </a:prstGeom>
          <a:noFill/>
          <a:ln>
            <a:noFill/>
          </a:ln>
        </p:spPr>
        <p:txBody>
          <a:bodyPr lIns="90000" rIns="90000" tIns="45000" bIns="45000"/>
          <a:p>
            <a:pPr>
              <a:lnSpc>
                <a:spcPct val="100000"/>
              </a:lnSpc>
            </a:pPr>
            <a:r>
              <a:rPr b="1" lang="es-PE" sz="3600" strike="noStrike">
                <a:solidFill>
                  <a:srgbClr val="ff3333"/>
                </a:solidFill>
                <a:latin typeface="Century Gothic"/>
                <a:ea typeface="ＭＳ Ｐゴシック"/>
              </a:rPr>
              <a:t>SE PRESENTA EL SIGUI</a:t>
            </a:r>
            <a:r>
              <a:rPr b="1" lang="es-PE" sz="3600" strike="noStrike">
                <a:solidFill>
                  <a:srgbClr val="ff3300"/>
                </a:solidFill>
                <a:latin typeface="Century Gothic"/>
                <a:ea typeface="ＭＳ Ｐゴシック"/>
              </a:rPr>
              <a:t>ENTE</a:t>
            </a:r>
            <a:r>
              <a:rPr b="1" lang="es-PE" sz="3600" strike="noStrike">
                <a:solidFill>
                  <a:srgbClr val="ffffff"/>
                </a:solidFill>
                <a:latin typeface="Century Gothic"/>
                <a:ea typeface="ＭＳ Ｐゴシック"/>
              </a:rPr>
              <a:t> </a:t>
            </a:r>
            <a:r>
              <a:rPr b="1" lang="es-PE" sz="3600" strike="noStrike">
                <a:solidFill>
                  <a:srgbClr val="ff3300"/>
                </a:solidFill>
                <a:latin typeface="Century Gothic"/>
                <a:ea typeface="ＭＳ Ｐゴシック"/>
              </a:rPr>
              <a:t>VIDEO</a:t>
            </a:r>
            <a:endParaRPr/>
          </a:p>
        </p:txBody>
      </p:sp>
    </p:spTree>
  </p:cSld>
  <p:transition spd="slow">
    <p:pull dir="l"/>
  </p:transition>
  <p:timing>
    <p:tnLst>
      <p:par>
        <p:cTn id="120" dur="indefinite" restart="never" nodeType="tmRoot">
          <p:childTnLst>
            <p:seq>
              <p:cTn id="121" nodeType="mainSeq"/>
              <p:prevCondLst>
                <p:cond delay="0" evt="onPrev">
                  <p:tgtEl>
                    <p:sldTgt/>
                  </p:tgtEl>
                </p:cond>
              </p:prevCondLst>
              <p:nextCondLst>
                <p:cond delay="0" evt="onNext">
                  <p:tgtEl>
                    <p:sldTgt/>
                  </p:tgtEl>
                </p:cond>
              </p:nextCondLst>
            </p:seq>
          </p:childTnLst>
        </p:cTn>
      </p:par>
    </p:tnLst>
  </p:timing>
</p:sld>
</file>

<file path=ppt/slides/slide4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86" name="TextShape 1"/>
          <p:cNvSpPr txBox="1"/>
          <p:nvPr/>
        </p:nvSpPr>
        <p:spPr>
          <a:xfrm>
            <a:off x="216000" y="1079640"/>
            <a:ext cx="8424000" cy="4887360"/>
          </a:xfrm>
          <a:prstGeom prst="rect">
            <a:avLst/>
          </a:prstGeom>
          <a:noFill/>
          <a:ln>
            <a:noFill/>
          </a:ln>
        </p:spPr>
        <p:txBody>
          <a:bodyPr lIns="90000" rIns="90000" tIns="45000" bIns="45000"/>
          <a:p>
            <a:r>
              <a:rPr lang="es-PE" sz="2600">
                <a:latin typeface="Arial"/>
              </a:rPr>
              <a:t>Actividad 2. Trabajo en grupos (20 min)</a:t>
            </a:r>
            <a:endParaRPr/>
          </a:p>
          <a:p>
            <a:r>
              <a:rPr lang="es-PE" sz="2600">
                <a:latin typeface="Arial"/>
              </a:rPr>
              <a:t>.</a:t>
            </a:r>
            <a:endParaRPr/>
          </a:p>
          <a:p>
            <a:r>
              <a:rPr lang="es-PE" sz="2600">
                <a:latin typeface="Arial"/>
              </a:rPr>
              <a:t> </a:t>
            </a:r>
            <a:r>
              <a:rPr lang="es-PE" sz="2600">
                <a:latin typeface="Arial"/>
              </a:rPr>
              <a:t>Saquen el recibo de luz solicitado en la sesión anterior, para que identifiquen el gráfico estadístico del consumo de luz de cada mes.</a:t>
            </a:r>
            <a:endParaRPr/>
          </a:p>
          <a:p>
            <a:r>
              <a:rPr lang="es-PE" sz="2600">
                <a:latin typeface="Arial"/>
              </a:rPr>
              <a:t> </a:t>
            </a:r>
            <a:r>
              <a:rPr lang="es-PE" sz="2600">
                <a:latin typeface="Arial"/>
              </a:rPr>
              <a:t>Desarrollen la actividad propuesta en la ficha sobre el consumo de energía.</a:t>
            </a:r>
            <a:endParaRPr/>
          </a:p>
          <a:p>
            <a:r>
              <a:rPr lang="es-PE" sz="2600">
                <a:latin typeface="Arial"/>
              </a:rPr>
              <a:t>Será calificado siguiendo ciertos criterios planteados en una ficha de evaluación (Ficha: Escala de evaluación).</a:t>
            </a:r>
            <a:endParaRPr/>
          </a:p>
          <a:p>
            <a:r>
              <a:rPr lang="es-PE" sz="2600">
                <a:latin typeface="Arial"/>
              </a:rPr>
              <a:t>Los estudiantes eligen a un representante del grupo para que exponga las conclusiones  sobre el consumo de energía eléctrica y  proponen  medidas de ahorro de energía.</a:t>
            </a:r>
            <a:endParaRPr/>
          </a:p>
        </p:txBody>
      </p:sp>
      <p:sp>
        <p:nvSpPr>
          <p:cNvPr id="387" name="TextShape 2"/>
          <p:cNvSpPr txBox="1"/>
          <p:nvPr/>
        </p:nvSpPr>
        <p:spPr>
          <a:xfrm>
            <a:off x="1062000" y="260280"/>
            <a:ext cx="5346000" cy="459720"/>
          </a:xfrm>
          <a:prstGeom prst="rect">
            <a:avLst/>
          </a:prstGeom>
          <a:noFill/>
          <a:ln>
            <a:noFill/>
          </a:ln>
        </p:spPr>
        <p:txBody>
          <a:bodyPr lIns="90000" rIns="90000" tIns="45000" bIns="45000"/>
          <a:p>
            <a:r>
              <a:rPr lang="es-PE" sz="2600">
                <a:latin typeface="Arial"/>
              </a:rPr>
              <a:t> </a:t>
            </a:r>
            <a:r>
              <a:rPr lang="es-PE" sz="2600">
                <a:latin typeface="Arial"/>
              </a:rPr>
              <a:t>Actividad tipo plenaria</a:t>
            </a:r>
            <a:endParaRPr/>
          </a:p>
        </p:txBody>
      </p:sp>
    </p:spTree>
  </p:cSld>
  <p:transition spd="slow">
    <p:pull dir="l"/>
  </p:transition>
  <p:timing>
    <p:tnLst>
      <p:par>
        <p:cTn id="122" dur="indefinite" restart="never" nodeType="tmRoot">
          <p:childTnLst>
            <p:seq>
              <p:cTn id="123" nodeType="mainSeq"/>
              <p:prevCondLst>
                <p:cond delay="0" evt="onPrev">
                  <p:tgtEl>
                    <p:sldTgt/>
                  </p:tgtEl>
                </p:cond>
              </p:prevCondLst>
              <p:nextCondLst>
                <p:cond delay="0" evt="onNext">
                  <p:tgtEl>
                    <p:sldTgt/>
                  </p:tgtEl>
                </p:cond>
              </p:nextCondLst>
            </p:seq>
          </p:childTnLst>
        </p:cTn>
      </p:par>
    </p:tnLst>
  </p:timing>
</p:sld>
</file>

<file path=ppt/slides/slide4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88" name="TextShape 1"/>
          <p:cNvSpPr txBox="1"/>
          <p:nvPr/>
        </p:nvSpPr>
        <p:spPr>
          <a:xfrm>
            <a:off x="144000" y="360000"/>
            <a:ext cx="8568000" cy="6363360"/>
          </a:xfrm>
          <a:prstGeom prst="rect">
            <a:avLst/>
          </a:prstGeom>
          <a:noFill/>
          <a:ln>
            <a:noFill/>
          </a:ln>
        </p:spPr>
        <p:txBody>
          <a:bodyPr lIns="90000" rIns="90000" tIns="45000" bIns="45000"/>
          <a:p>
            <a:r>
              <a:rPr lang="es-PE" sz="2600">
                <a:latin typeface="Arial"/>
              </a:rPr>
              <a:t>Resumen sobre el tema:</a:t>
            </a:r>
            <a:endParaRPr/>
          </a:p>
          <a:p>
            <a:r>
              <a:rPr lang="es-PE" sz="2600">
                <a:latin typeface="Arial"/>
              </a:rPr>
              <a:t>1. El consumo de energía eléctrica se mide en kilowatt/hora.</a:t>
            </a:r>
            <a:endParaRPr/>
          </a:p>
          <a:p>
            <a:r>
              <a:rPr lang="es-PE" sz="2600">
                <a:latin typeface="Arial"/>
              </a:rPr>
              <a:t>2.-Existen diferentes medidas para ahorrar la energía eléctrica.</a:t>
            </a:r>
            <a:endParaRPr/>
          </a:p>
          <a:p>
            <a:r>
              <a:rPr lang="es-PE" sz="2600">
                <a:latin typeface="Arial"/>
              </a:rPr>
              <a:t>3.- Reemplazar los focos incandescentes por focos ahorradores.</a:t>
            </a:r>
            <a:endParaRPr/>
          </a:p>
          <a:p>
            <a:r>
              <a:rPr lang="es-PE" sz="2600">
                <a:latin typeface="Arial"/>
              </a:rPr>
              <a:t>4.- Desconectar todos los aparatos eléctricos que no estén utilizando, ya que al estar conectados consumen energía (aunque no estén encendidos).</a:t>
            </a:r>
            <a:endParaRPr/>
          </a:p>
          <a:p>
            <a:r>
              <a:rPr lang="es-PE" sz="2600">
                <a:latin typeface="Arial"/>
              </a:rPr>
              <a:t>5.- Mantener las puertas de los refrigeradores cerradas. Asegúrense que sellen herméticamente.</a:t>
            </a:r>
            <a:endParaRPr/>
          </a:p>
          <a:p>
            <a:r>
              <a:rPr lang="es-PE" sz="2600">
                <a:latin typeface="Arial"/>
              </a:rPr>
              <a:t>6.-Evitar el uso excesivo de la plancha, la terma y el microondas</a:t>
            </a:r>
            <a:r>
              <a:rPr lang="es-PE">
                <a:latin typeface="Arial"/>
              </a:rPr>
              <a:t>.</a:t>
            </a:r>
            <a:endParaRPr/>
          </a:p>
        </p:txBody>
      </p:sp>
    </p:spTree>
  </p:cSld>
  <p:transition spd="slow">
    <p:pull dir="l"/>
  </p:transition>
  <p:timing>
    <p:tnLst>
      <p:par>
        <p:cTn id="124" dur="indefinite" restart="never" nodeType="tmRoot">
          <p:childTnLst>
            <p:seq>
              <p:cTn id="125" nodeType="mainSeq"/>
              <p:prevCondLst>
                <p:cond delay="0" evt="onPrev">
                  <p:tgtEl>
                    <p:sldTgt/>
                  </p:tgtEl>
                </p:cond>
              </p:prevCondLst>
              <p:nextCondLst>
                <p:cond delay="0" evt="onNext">
                  <p:tgtEl>
                    <p:sldTgt/>
                  </p:tgtEl>
                </p:cond>
              </p:nextCondLst>
            </p:seq>
          </p:childTnLst>
        </p:cTn>
      </p:par>
    </p:tnLst>
  </p:timing>
</p:sld>
</file>

<file path=ppt/slides/slide4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389" name="TextShape 1"/>
          <p:cNvSpPr txBox="1"/>
          <p:nvPr/>
        </p:nvSpPr>
        <p:spPr>
          <a:xfrm>
            <a:off x="-98280" y="288000"/>
            <a:ext cx="9242280" cy="2673360"/>
          </a:xfrm>
          <a:prstGeom prst="rect">
            <a:avLst/>
          </a:prstGeom>
          <a:noFill/>
          <a:ln>
            <a:noFill/>
          </a:ln>
        </p:spPr>
        <p:txBody>
          <a:bodyPr lIns="90000" rIns="90000" tIns="45000" bIns="45000"/>
          <a:p>
            <a:r>
              <a:rPr lang="es-PE" sz="2600">
                <a:latin typeface="Arial"/>
              </a:rPr>
              <a:t>TAREA PARA LA CASA</a:t>
            </a:r>
            <a:endParaRPr/>
          </a:p>
          <a:p>
            <a:r>
              <a:rPr lang="es-PE" sz="2600">
                <a:latin typeface="Arial"/>
              </a:rPr>
              <a:t>Tarea 1</a:t>
            </a:r>
            <a:endParaRPr/>
          </a:p>
          <a:p>
            <a:r>
              <a:rPr lang="es-PE" sz="2600">
                <a:latin typeface="Arial"/>
              </a:rPr>
              <a:t>Los estudiantes resuelven problemas sobre el consumo de la energía (Editorial Santillana − Página 243, actividades 30 y 31)</a:t>
            </a:r>
            <a:endParaRPr/>
          </a:p>
          <a:p>
            <a:r>
              <a:rPr lang="es-PE" sz="2600">
                <a:latin typeface="Arial"/>
              </a:rPr>
              <a:t>Tarea 2</a:t>
            </a:r>
            <a:endParaRPr/>
          </a:p>
          <a:p>
            <a:r>
              <a:rPr lang="es-PE" sz="2600">
                <a:latin typeface="Arial"/>
              </a:rPr>
              <a:t>Investigar sobre las normas básicas de seguridad eléctrica</a:t>
            </a:r>
            <a:endParaRPr/>
          </a:p>
        </p:txBody>
      </p:sp>
      <p:sp>
        <p:nvSpPr>
          <p:cNvPr id="390" name="TextShape 2"/>
          <p:cNvSpPr txBox="1"/>
          <p:nvPr/>
        </p:nvSpPr>
        <p:spPr>
          <a:xfrm>
            <a:off x="-1080" y="3096000"/>
            <a:ext cx="7417080" cy="1197360"/>
          </a:xfrm>
          <a:prstGeom prst="rect">
            <a:avLst/>
          </a:prstGeom>
          <a:noFill/>
          <a:ln>
            <a:noFill/>
          </a:ln>
        </p:spPr>
        <p:txBody>
          <a:bodyPr lIns="90000" rIns="90000" tIns="45000" bIns="45000"/>
          <a:p>
            <a:r>
              <a:rPr lang="es-PE" sz="2600">
                <a:latin typeface="Arial"/>
              </a:rPr>
              <a:t> </a:t>
            </a:r>
            <a:r>
              <a:rPr lang="es-PE" sz="2600">
                <a:latin typeface="Arial"/>
              </a:rPr>
              <a:t>Tarea 3.</a:t>
            </a:r>
            <a:endParaRPr/>
          </a:p>
          <a:p>
            <a:r>
              <a:rPr lang="es-PE" sz="2600">
                <a:latin typeface="Arial"/>
              </a:rPr>
              <a:t>¿Cómo se mide el consumo de energía eléctrica? ¿Qué podemos hacer para reducirlo?</a:t>
            </a:r>
            <a:endParaRPr/>
          </a:p>
        </p:txBody>
      </p:sp>
      <p:sp>
        <p:nvSpPr>
          <p:cNvPr id="391" name="TextShape 3"/>
          <p:cNvSpPr txBox="1"/>
          <p:nvPr/>
        </p:nvSpPr>
        <p:spPr>
          <a:xfrm>
            <a:off x="33480" y="4320000"/>
            <a:ext cx="8606520" cy="2129400"/>
          </a:xfrm>
          <a:prstGeom prst="rect">
            <a:avLst/>
          </a:prstGeom>
          <a:noFill/>
          <a:ln>
            <a:noFill/>
          </a:ln>
        </p:spPr>
        <p:txBody>
          <a:bodyPr lIns="90000" rIns="90000" tIns="45000" bIns="45000"/>
          <a:p>
            <a:r>
              <a:rPr lang="es-PE" sz="2400">
                <a:latin typeface="Arial"/>
              </a:rPr>
              <a:t>  </a:t>
            </a:r>
            <a:r>
              <a:rPr lang="es-PE" sz="2400">
                <a:latin typeface="Arial"/>
              </a:rPr>
              <a:t>Tarea 4.</a:t>
            </a:r>
            <a:endParaRPr/>
          </a:p>
          <a:p>
            <a:r>
              <a:rPr lang="es-PE" sz="2400">
                <a:latin typeface="Arial"/>
              </a:rPr>
              <a:t>1.-¿Qué significa los kilowatts/hora?</a:t>
            </a:r>
            <a:endParaRPr/>
          </a:p>
          <a:p>
            <a:r>
              <a:rPr lang="es-PE" sz="2400">
                <a:latin typeface="Arial"/>
              </a:rPr>
              <a:t>2.- ¿Cómo calcularas el consumo de energía en tu casa?</a:t>
            </a:r>
            <a:endParaRPr/>
          </a:p>
          <a:p>
            <a:r>
              <a:rPr lang="es-PE" sz="2400">
                <a:latin typeface="Arial"/>
              </a:rPr>
              <a:t>3.-¿Qué ventajas tienen las instalaciones eléctricas con pozo a tierra?</a:t>
            </a:r>
            <a:endParaRPr/>
          </a:p>
        </p:txBody>
      </p:sp>
    </p:spTree>
  </p:cSld>
  <p:transition spd="slow">
    <p:pull dir="l"/>
  </p:transition>
  <p:timing>
    <p:tnLst>
      <p:par>
        <p:cTn id="126" dur="indefinite" restart="never" nodeType="tmRoot">
          <p:childTnLst>
            <p:seq>
              <p:cTn id="127" nodeType="mainSeq"/>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74" name="CustomShape 1"/>
          <p:cNvSpPr/>
          <p:nvPr/>
        </p:nvSpPr>
        <p:spPr>
          <a:xfrm>
            <a:off x="218880" y="1700640"/>
            <a:ext cx="6666480" cy="565560"/>
          </a:xfrm>
          <a:prstGeom prst="rect">
            <a:avLst/>
          </a:prstGeom>
          <a:noFill/>
          <a:ln>
            <a:noFill/>
          </a:ln>
        </p:spPr>
        <p:style>
          <a:lnRef idx="0"/>
          <a:fillRef idx="0"/>
          <a:effectRef idx="0"/>
          <a:fontRef idx="minor"/>
        </p:style>
        <p:txBody>
          <a:bodyPr lIns="90000" rIns="90000" tIns="45000" bIns="45000" anchor="b"/>
          <a:p>
            <a:pPr>
              <a:lnSpc>
                <a:spcPct val="100000"/>
              </a:lnSpc>
            </a:pPr>
            <a:r>
              <a:rPr lang="es-PE" sz="2800" strike="noStrike">
                <a:solidFill>
                  <a:srgbClr val="000000"/>
                </a:solidFill>
                <a:latin typeface="Calibri"/>
                <a:ea typeface="DejaVu Sans"/>
              </a:rPr>
              <a:t> </a:t>
            </a:r>
            <a:r>
              <a:rPr b="1" i="1" lang="es-PE" sz="2800" strike="noStrike">
                <a:solidFill>
                  <a:srgbClr val="000000"/>
                </a:solidFill>
                <a:latin typeface="Calibri"/>
                <a:ea typeface="DejaVu Sans"/>
              </a:rPr>
              <a:t>¿Contesta las siguientes preguntas? </a:t>
            </a:r>
            <a:endParaRPr/>
          </a:p>
        </p:txBody>
      </p:sp>
      <p:sp>
        <p:nvSpPr>
          <p:cNvPr id="275" name="CustomShape 2"/>
          <p:cNvSpPr/>
          <p:nvPr/>
        </p:nvSpPr>
        <p:spPr>
          <a:xfrm>
            <a:off x="7010280" y="6492960"/>
            <a:ext cx="213264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CA7D2ABF-AF05-4278-8883-C2C3F11616BB}" type="slidenum">
              <a:rPr lang="es-PE" sz="1200" strike="noStrike">
                <a:solidFill>
                  <a:srgbClr val="8b8b8b"/>
                </a:solidFill>
                <a:latin typeface="Calibri"/>
                <a:ea typeface="DejaVu Sans"/>
              </a:rPr>
              <a:t>&lt;número&gt;</a:t>
            </a:fld>
            <a:endParaRPr/>
          </a:p>
        </p:txBody>
      </p:sp>
      <p:sp>
        <p:nvSpPr>
          <p:cNvPr id="276" name="CustomShape 3"/>
          <p:cNvSpPr/>
          <p:nvPr/>
        </p:nvSpPr>
        <p:spPr>
          <a:xfrm>
            <a:off x="683640" y="332640"/>
            <a:ext cx="6119640" cy="638280"/>
          </a:xfrm>
          <a:prstGeom prst="rect">
            <a:avLst/>
          </a:prstGeom>
          <a:noFill/>
          <a:ln>
            <a:noFill/>
          </a:ln>
        </p:spPr>
        <p:style>
          <a:lnRef idx="0"/>
          <a:fillRef idx="0"/>
          <a:effectRef idx="0"/>
          <a:fontRef idx="minor"/>
        </p:style>
        <p:txBody>
          <a:bodyPr lIns="90000" rIns="90000" tIns="45000" bIns="45000"/>
          <a:p>
            <a:pPr>
              <a:lnSpc>
                <a:spcPct val="100000"/>
              </a:lnSpc>
            </a:pPr>
            <a:r>
              <a:rPr b="1" lang="es-PE" sz="3600" strike="noStrike">
                <a:solidFill>
                  <a:srgbClr val="ff0000"/>
                </a:solidFill>
                <a:latin typeface="Century Gothic"/>
                <a:ea typeface="ＭＳ Ｐゴシック"/>
              </a:rPr>
              <a:t>SITUACIÓN RETO</a:t>
            </a:r>
            <a:r>
              <a:rPr b="1" lang="es-PE" sz="3600" strike="noStrike">
                <a:solidFill>
                  <a:srgbClr val="ffffff"/>
                </a:solidFill>
                <a:latin typeface="Century Gothic"/>
                <a:ea typeface="ＭＳ Ｐゴシック"/>
              </a:rPr>
              <a:t>NDIA</a:t>
            </a:r>
            <a:endParaRPr/>
          </a:p>
        </p:txBody>
      </p:sp>
      <p:sp>
        <p:nvSpPr>
          <p:cNvPr id="277" name="CustomShape 4"/>
          <p:cNvSpPr/>
          <p:nvPr/>
        </p:nvSpPr>
        <p:spPr>
          <a:xfrm>
            <a:off x="218880" y="2437200"/>
            <a:ext cx="7775640" cy="3382560"/>
          </a:xfrm>
          <a:prstGeom prst="rect">
            <a:avLst/>
          </a:prstGeom>
          <a:solidFill>
            <a:srgbClr val="ffffff"/>
          </a:solidFill>
          <a:ln>
            <a:noFill/>
          </a:ln>
        </p:spPr>
        <p:style>
          <a:lnRef idx="0"/>
          <a:fillRef idx="0"/>
          <a:effectRef idx="0"/>
          <a:fontRef idx="minor"/>
        </p:style>
        <p:txBody>
          <a:bodyPr lIns="90000" rIns="90000" tIns="45000" bIns="45000" anchor="ctr"/>
          <a:p>
            <a:pPr>
              <a:lnSpc>
                <a:spcPct val="100000"/>
              </a:lnSpc>
            </a:pPr>
            <a:r>
              <a:rPr lang="es-PE" sz="2800" strike="noStrike">
                <a:solidFill>
                  <a:srgbClr val="222222"/>
                </a:solidFill>
                <a:latin typeface="Arial"/>
                <a:ea typeface="DejaVu Sans"/>
              </a:rPr>
              <a:t>1.- </a:t>
            </a:r>
            <a:r>
              <a:rPr lang="es-PE" sz="2800" strike="noStrike">
                <a:solidFill>
                  <a:srgbClr val="000000"/>
                </a:solidFill>
                <a:latin typeface="Calibri"/>
                <a:ea typeface="DejaVu Sans"/>
              </a:rPr>
              <a:t>     </a:t>
            </a:r>
            <a:r>
              <a:rPr i="1" lang="es-PE" sz="2800" strike="noStrike">
                <a:solidFill>
                  <a:srgbClr val="000000"/>
                </a:solidFill>
                <a:latin typeface="Calibri"/>
                <a:ea typeface="DejaVu Sans"/>
              </a:rPr>
              <a:t>¿Qué se  utiliza para fabricar los cables?</a:t>
            </a:r>
            <a:endParaRPr/>
          </a:p>
          <a:p>
            <a:pPr>
              <a:lnSpc>
                <a:spcPct val="100000"/>
              </a:lnSpc>
            </a:pPr>
            <a:endParaRPr/>
          </a:p>
          <a:p>
            <a:pPr>
              <a:lnSpc>
                <a:spcPct val="100000"/>
              </a:lnSpc>
            </a:pPr>
            <a:r>
              <a:rPr lang="es-PE" sz="2800" strike="noStrike">
                <a:solidFill>
                  <a:srgbClr val="222222"/>
                </a:solidFill>
                <a:latin typeface="Arial"/>
                <a:ea typeface="DejaVu Sans"/>
              </a:rPr>
              <a:t>2.- </a:t>
            </a:r>
            <a:r>
              <a:rPr lang="es-PE" sz="2800" strike="noStrike">
                <a:solidFill>
                  <a:srgbClr val="000000"/>
                </a:solidFill>
                <a:latin typeface="Calibri"/>
                <a:ea typeface="DejaVu Sans"/>
              </a:rPr>
              <a:t>  </a:t>
            </a:r>
            <a:r>
              <a:rPr i="1" lang="es-PE" sz="2800" strike="noStrike">
                <a:solidFill>
                  <a:srgbClr val="000000"/>
                </a:solidFill>
                <a:latin typeface="Calibri"/>
                <a:ea typeface="DejaVu Sans"/>
              </a:rPr>
              <a:t>¿Por qué  utilizan estos objetos?</a:t>
            </a:r>
            <a:endParaRPr/>
          </a:p>
          <a:p>
            <a:pPr>
              <a:lnSpc>
                <a:spcPct val="100000"/>
              </a:lnSpc>
            </a:pPr>
            <a:endParaRPr/>
          </a:p>
          <a:p>
            <a:pPr>
              <a:lnSpc>
                <a:spcPct val="100000"/>
              </a:lnSpc>
            </a:pPr>
            <a:r>
              <a:rPr lang="es-PE" sz="2800" strike="noStrike">
                <a:solidFill>
                  <a:srgbClr val="222222"/>
                </a:solidFill>
                <a:latin typeface="Arial"/>
                <a:ea typeface="DejaVu Sans"/>
              </a:rPr>
              <a:t>3.-</a:t>
            </a:r>
            <a:r>
              <a:rPr lang="es-PE" sz="2400" strike="noStrike">
                <a:solidFill>
                  <a:srgbClr val="000000"/>
                </a:solidFill>
                <a:latin typeface="Calibri"/>
                <a:ea typeface="DejaVu Sans"/>
              </a:rPr>
              <a:t> </a:t>
            </a:r>
            <a:r>
              <a:rPr i="1" lang="es-PE" sz="2800" strike="noStrike">
                <a:solidFill>
                  <a:srgbClr val="000000"/>
                </a:solidFill>
                <a:latin typeface="Calibri"/>
                <a:ea typeface="DejaVu Sans"/>
              </a:rPr>
              <a:t>¿Qué es la corriente eléctrica?</a:t>
            </a:r>
            <a:endParaRPr/>
          </a:p>
          <a:p>
            <a:pPr>
              <a:lnSpc>
                <a:spcPct val="100000"/>
              </a:lnSpc>
            </a:pPr>
            <a:endParaRPr/>
          </a:p>
          <a:p>
            <a:pPr>
              <a:lnSpc>
                <a:spcPct val="100000"/>
              </a:lnSpc>
            </a:pPr>
            <a:r>
              <a:rPr i="1" lang="es-PE" sz="2400" strike="noStrike">
                <a:solidFill>
                  <a:srgbClr val="222222"/>
                </a:solidFill>
                <a:latin typeface="Arial"/>
                <a:ea typeface="DejaVu Sans"/>
              </a:rPr>
              <a:t>4.- </a:t>
            </a:r>
            <a:r>
              <a:rPr lang="es-PE" sz="2400" strike="noStrike">
                <a:solidFill>
                  <a:srgbClr val="000000"/>
                </a:solidFill>
                <a:latin typeface="Calibri"/>
                <a:ea typeface="DejaVu Sans"/>
              </a:rPr>
              <a:t> </a:t>
            </a:r>
            <a:r>
              <a:rPr lang="es-PE" sz="2800" strike="noStrike">
                <a:solidFill>
                  <a:srgbClr val="000000"/>
                </a:solidFill>
                <a:latin typeface="Calibri"/>
                <a:ea typeface="DejaVu Sans"/>
              </a:rPr>
              <a:t>¿Por qué son importantes los conductores?</a:t>
            </a:r>
            <a:r>
              <a:rPr b="1" lang="es-PE" sz="2800" strike="noStrike">
                <a:solidFill>
                  <a:srgbClr val="000000"/>
                </a:solidFill>
                <a:latin typeface="Calibri"/>
                <a:ea typeface="DejaVu Sans"/>
              </a:rPr>
              <a:t> </a:t>
            </a:r>
            <a:endParaRPr/>
          </a:p>
          <a:p>
            <a:pPr>
              <a:lnSpc>
                <a:spcPct val="100000"/>
              </a:lnSpc>
            </a:pPr>
            <a:r>
              <a:rPr lang="es-PE" sz="2400" strike="noStrike">
                <a:solidFill>
                  <a:srgbClr val="222222"/>
                </a:solidFill>
                <a:latin typeface="Arial"/>
                <a:ea typeface="DejaVu Sans"/>
              </a:rPr>
              <a:t> </a:t>
            </a:r>
            <a:endParaRPr/>
          </a:p>
        </p:txBody>
      </p:sp>
      <p:sp>
        <p:nvSpPr>
          <p:cNvPr id="278" name="CustomShape 5"/>
          <p:cNvSpPr/>
          <p:nvPr/>
        </p:nvSpPr>
        <p:spPr>
          <a:xfrm>
            <a:off x="160920" y="1124640"/>
            <a:ext cx="3186000" cy="565560"/>
          </a:xfrm>
          <a:prstGeom prst="rect">
            <a:avLst/>
          </a:prstGeom>
          <a:noFill/>
          <a:ln>
            <a:noFill/>
          </a:ln>
        </p:spPr>
        <p:style>
          <a:lnRef idx="0"/>
          <a:fillRef idx="0"/>
          <a:effectRef idx="0"/>
          <a:fontRef idx="minor"/>
        </p:style>
        <p:txBody>
          <a:bodyPr lIns="90000" rIns="90000" tIns="45000" bIns="45000" anchor="b"/>
          <a:p>
            <a:pPr>
              <a:lnSpc>
                <a:spcPct val="100000"/>
              </a:lnSpc>
            </a:pPr>
            <a:r>
              <a:rPr lang="es-PE" sz="2800" strike="noStrike">
                <a:solidFill>
                  <a:srgbClr val="000000"/>
                </a:solidFill>
                <a:latin typeface="Calibri"/>
                <a:ea typeface="DejaVu Sans"/>
              </a:rPr>
              <a:t> </a:t>
            </a:r>
            <a:r>
              <a:rPr b="1" i="1" lang="es-PE" sz="2800" strike="noStrike">
                <a:solidFill>
                  <a:srgbClr val="000000"/>
                </a:solidFill>
                <a:latin typeface="Calibri"/>
                <a:ea typeface="DejaVu Sans"/>
              </a:rPr>
              <a:t>ACTIVIDAD : I</a:t>
            </a:r>
            <a:endParaRPr/>
          </a:p>
        </p:txBody>
      </p:sp>
    </p:spTree>
  </p:cSld>
  <p:transition spd="med">
    <p:fade/>
  </p:transition>
  <p:timing>
    <p:tnLst>
      <p:par>
        <p:cTn id="24" dur="indefinite" restart="never" nodeType="tmRoot">
          <p:childTnLst>
            <p:seq>
              <p:cTn id="25" dur="indefinite" nodeType="mainSeq">
                <p:childTnLst>
                  <p:par>
                    <p:cTn id="26" fill="hold">
                      <p:stCondLst>
                        <p:cond delay="indefinite"/>
                      </p:stCondLst>
                      <p:childTnLst>
                        <p:par>
                          <p:cTn id="27" fill="hold">
                            <p:stCondLst>
                              <p:cond delay="0"/>
                            </p:stCondLst>
                            <p:childTnLst>
                              <p:par>
                                <p:cTn id="28" nodeType="clickEffect" fill="hold" presetClass="entr" presetID="1">
                                  <p:stCondLst>
                                    <p:cond delay="0"/>
                                  </p:stCondLst>
                                  <p:childTnLst>
                                    <p:set>
                                      <p:cBhvr>
                                        <p:cTn id="29" dur="1" fill="hold">
                                          <p:stCondLst>
                                            <p:cond delay="0"/>
                                          </p:stCondLst>
                                        </p:cTn>
                                        <p:tgtEl>
                                          <p:spTgt spid="276"/>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79" name="CustomShape 1"/>
          <p:cNvSpPr/>
          <p:nvPr/>
        </p:nvSpPr>
        <p:spPr>
          <a:xfrm>
            <a:off x="3124080" y="6356520"/>
            <a:ext cx="2894400" cy="363960"/>
          </a:xfrm>
          <a:prstGeom prst="rect">
            <a:avLst/>
          </a:prstGeom>
          <a:noFill/>
          <a:ln>
            <a:noFill/>
          </a:ln>
        </p:spPr>
        <p:style>
          <a:lnRef idx="0"/>
          <a:fillRef idx="0"/>
          <a:effectRef idx="0"/>
          <a:fontRef idx="minor"/>
        </p:style>
        <p:txBody>
          <a:bodyPr lIns="90000" rIns="90000" tIns="45000" bIns="45000" anchor="ctr"/>
          <a:p>
            <a:pPr algn="ctr">
              <a:lnSpc>
                <a:spcPct val="100000"/>
              </a:lnSpc>
            </a:pPr>
            <a:r>
              <a:rPr lang="es-PE" sz="1200" strike="noStrike">
                <a:solidFill>
                  <a:srgbClr val="8b8b8b"/>
                </a:solidFill>
                <a:latin typeface="Calibri"/>
                <a:ea typeface="DejaVu Sans"/>
              </a:rPr>
              <a:t>Secuencia didáctica en Matemática</a:t>
            </a:r>
            <a:endParaRPr/>
          </a:p>
        </p:txBody>
      </p:sp>
      <p:sp>
        <p:nvSpPr>
          <p:cNvPr id="280" name="CustomShape 2"/>
          <p:cNvSpPr/>
          <p:nvPr/>
        </p:nvSpPr>
        <p:spPr>
          <a:xfrm>
            <a:off x="683640" y="332640"/>
            <a:ext cx="7055640" cy="638280"/>
          </a:xfrm>
          <a:prstGeom prst="rect">
            <a:avLst/>
          </a:prstGeom>
          <a:noFill/>
          <a:ln>
            <a:noFill/>
          </a:ln>
        </p:spPr>
        <p:style>
          <a:lnRef idx="0"/>
          <a:fillRef idx="0"/>
          <a:effectRef idx="0"/>
          <a:fontRef idx="minor"/>
        </p:style>
        <p:txBody>
          <a:bodyPr lIns="90000" rIns="90000" tIns="45000" bIns="45000"/>
          <a:p>
            <a:pPr>
              <a:lnSpc>
                <a:spcPct val="100000"/>
              </a:lnSpc>
            </a:pPr>
            <a:r>
              <a:rPr b="1" lang="es-PE" sz="3600" strike="noStrike">
                <a:solidFill>
                  <a:srgbClr val="ff0000"/>
                </a:solidFill>
                <a:latin typeface="Century Gothic"/>
                <a:ea typeface="ＭＳ Ｐゴシック"/>
              </a:rPr>
              <a:t>TRABAJO EN PLENARIA</a:t>
            </a:r>
            <a:r>
              <a:rPr b="1" lang="es-PE" sz="3600" strike="noStrike">
                <a:solidFill>
                  <a:srgbClr val="ffffff"/>
                </a:solidFill>
                <a:latin typeface="Century Gothic"/>
                <a:ea typeface="ＭＳ Ｐゴシック"/>
              </a:rPr>
              <a:t>NDIA</a:t>
            </a:r>
            <a:endParaRPr/>
          </a:p>
        </p:txBody>
      </p:sp>
      <p:sp>
        <p:nvSpPr>
          <p:cNvPr id="281" name="CustomShape 3"/>
          <p:cNvSpPr/>
          <p:nvPr/>
        </p:nvSpPr>
        <p:spPr>
          <a:xfrm>
            <a:off x="197640" y="1186560"/>
            <a:ext cx="8027280" cy="4846320"/>
          </a:xfrm>
          <a:prstGeom prst="rect">
            <a:avLst/>
          </a:prstGeom>
          <a:noFill/>
          <a:ln>
            <a:noFill/>
          </a:ln>
        </p:spPr>
        <p:style>
          <a:lnRef idx="0"/>
          <a:fillRef idx="0"/>
          <a:effectRef idx="0"/>
          <a:fontRef idx="minor"/>
        </p:style>
        <p:txBody>
          <a:bodyPr lIns="90000" rIns="90000" tIns="45000" bIns="45000" anchor="ctr"/>
          <a:p>
            <a:pPr>
              <a:lnSpc>
                <a:spcPct val="100000"/>
              </a:lnSpc>
            </a:pPr>
            <a:r>
              <a:rPr b="1" lang="es-PE" sz="2400" strike="noStrike">
                <a:solidFill>
                  <a:srgbClr val="000000"/>
                </a:solidFill>
                <a:latin typeface="Tahoma"/>
                <a:ea typeface="DejaVu Sans"/>
              </a:rPr>
              <a:t>Actividad 2. Trabajo en grupos (10 min)</a:t>
            </a:r>
            <a:endParaRPr/>
          </a:p>
          <a:p>
            <a:pPr>
              <a:lnSpc>
                <a:spcPct val="100000"/>
              </a:lnSpc>
            </a:pPr>
            <a:r>
              <a:rPr lang="es-PE" sz="2400" strike="noStrike">
                <a:solidFill>
                  <a:srgbClr val="000000"/>
                </a:solidFill>
                <a:latin typeface="Tahoma"/>
                <a:ea typeface="DejaVu Sans"/>
              </a:rPr>
              <a:t>Se solicita que los estudiantes respondan a las siguientes preguntas en sus cuadernos:</a:t>
            </a:r>
            <a:endParaRPr/>
          </a:p>
          <a:p>
            <a:pPr>
              <a:lnSpc>
                <a:spcPct val="100000"/>
              </a:lnSpc>
            </a:pPr>
            <a:r>
              <a:rPr lang="es-PE" sz="2400" strike="noStrike">
                <a:solidFill>
                  <a:srgbClr val="000000"/>
                </a:solidFill>
                <a:latin typeface="Symbol"/>
                <a:ea typeface="DejaVu Sans"/>
              </a:rPr>
              <a:t>·</a:t>
            </a:r>
            <a:r>
              <a:rPr lang="es-PE" sz="2400" strike="noStrike">
                <a:solidFill>
                  <a:srgbClr val="000000"/>
                </a:solidFill>
                <a:latin typeface="Times New Roman"/>
                <a:ea typeface="DejaVu Sans"/>
              </a:rPr>
              <a:t>   </a:t>
            </a:r>
            <a:r>
              <a:rPr lang="es-PE" sz="2400" strike="noStrike">
                <a:solidFill>
                  <a:srgbClr val="000000"/>
                </a:solidFill>
                <a:latin typeface="Tahoma"/>
                <a:ea typeface="DejaVu Sans"/>
              </a:rPr>
              <a:t>¿Qué ocurriría si en un circuito eléctrico faltara cable  y lo completáramos con un pedazo de hilo? ¿por qué?</a:t>
            </a:r>
            <a:endParaRPr/>
          </a:p>
          <a:p>
            <a:pPr>
              <a:lnSpc>
                <a:spcPct val="100000"/>
              </a:lnSpc>
            </a:pPr>
            <a:r>
              <a:rPr lang="es-PE" sz="2400" strike="noStrike">
                <a:solidFill>
                  <a:srgbClr val="000000"/>
                </a:solidFill>
                <a:latin typeface="Symbol"/>
                <a:ea typeface="DejaVu Sans"/>
              </a:rPr>
              <a:t>·</a:t>
            </a:r>
            <a:r>
              <a:rPr lang="es-PE" sz="2400" strike="noStrike">
                <a:solidFill>
                  <a:srgbClr val="000000"/>
                </a:solidFill>
                <a:latin typeface="Times New Roman"/>
                <a:ea typeface="DejaVu Sans"/>
              </a:rPr>
              <a:t>   </a:t>
            </a:r>
            <a:r>
              <a:rPr lang="es-PE" sz="2400" strike="noStrike">
                <a:solidFill>
                  <a:srgbClr val="000000"/>
                </a:solidFill>
                <a:latin typeface="Tahoma"/>
                <a:ea typeface="DejaVu Sans"/>
              </a:rPr>
              <a:t>¿Por qué el metal es un buen conductor?</a:t>
            </a:r>
            <a:endParaRPr/>
          </a:p>
          <a:p>
            <a:pPr>
              <a:lnSpc>
                <a:spcPct val="100000"/>
              </a:lnSpc>
            </a:pPr>
            <a:r>
              <a:rPr lang="es-PE" sz="2400" strike="noStrike">
                <a:solidFill>
                  <a:srgbClr val="000000"/>
                </a:solidFill>
                <a:latin typeface="Symbol"/>
                <a:ea typeface="DejaVu Sans"/>
              </a:rPr>
              <a:t>·</a:t>
            </a:r>
            <a:r>
              <a:rPr lang="es-PE" sz="2400" strike="noStrike">
                <a:solidFill>
                  <a:srgbClr val="000000"/>
                </a:solidFill>
                <a:latin typeface="Times New Roman"/>
                <a:ea typeface="DejaVu Sans"/>
              </a:rPr>
              <a:t>    </a:t>
            </a:r>
            <a:r>
              <a:rPr lang="es-PE" sz="2400" strike="noStrike">
                <a:solidFill>
                  <a:srgbClr val="000000"/>
                </a:solidFill>
                <a:latin typeface="Tahoma"/>
                <a:ea typeface="DejaVu Sans"/>
              </a:rPr>
              <a:t>¿ En la actualidad cuales son medios para generar corriente eléctrica?</a:t>
            </a:r>
            <a:endParaRPr/>
          </a:p>
          <a:p>
            <a:pPr>
              <a:lnSpc>
                <a:spcPct val="100000"/>
              </a:lnSpc>
            </a:pPr>
            <a:r>
              <a:rPr b="1" lang="es-PE" sz="2400" strike="noStrike">
                <a:solidFill>
                  <a:srgbClr val="000000"/>
                </a:solidFill>
                <a:latin typeface="Tahoma"/>
                <a:ea typeface="DejaVu Sans"/>
              </a:rPr>
              <a:t>Conceptualización (5 min)</a:t>
            </a:r>
            <a:endParaRPr/>
          </a:p>
          <a:p>
            <a:pPr>
              <a:lnSpc>
                <a:spcPct val="100000"/>
              </a:lnSpc>
            </a:pPr>
            <a:r>
              <a:rPr lang="es-PE" sz="2400" strike="noStrike">
                <a:solidFill>
                  <a:srgbClr val="222222"/>
                </a:solidFill>
                <a:latin typeface="Tahoma"/>
                <a:ea typeface="DejaVu Sans"/>
              </a:rPr>
              <a:t>El docente puntualiza los aspectos claves con ayuda de un </a:t>
            </a:r>
            <a:r>
              <a:rPr lang="es-PE" sz="2400" strike="noStrike">
                <a:solidFill>
                  <a:srgbClr val="0000ff"/>
                </a:solidFill>
                <a:latin typeface="Tahoma"/>
                <a:ea typeface="DejaVu Sans"/>
              </a:rPr>
              <a:t>vídeo </a:t>
            </a:r>
            <a:r>
              <a:rPr lang="es-PE" sz="2400" strike="noStrike">
                <a:solidFill>
                  <a:srgbClr val="222222"/>
                </a:solidFill>
                <a:latin typeface="Tahoma"/>
                <a:ea typeface="DejaVu Sans"/>
              </a:rPr>
              <a:t>sobre la conductividad eléctrica del siguiente enlace:</a:t>
            </a:r>
            <a:endParaRPr/>
          </a:p>
          <a:p>
            <a:pPr>
              <a:lnSpc>
                <a:spcPct val="100000"/>
              </a:lnSpc>
            </a:pPr>
            <a:r>
              <a:rPr lang="es-PE" sz="2400" strike="noStrike">
                <a:solidFill>
                  <a:srgbClr val="000000"/>
                </a:solidFill>
                <a:latin typeface="Calibri"/>
                <a:ea typeface="DejaVu Sans"/>
              </a:rPr>
              <a:t>https://www.youtube.com/watch?v=C8rQ3NoML9w</a:t>
            </a:r>
            <a:endParaRPr/>
          </a:p>
        </p:txBody>
      </p:sp>
    </p:spTree>
  </p:cSld>
  <p:transition spd="med">
    <p:fade/>
  </p:transition>
  <p:timing>
    <p:tnLst>
      <p:par>
        <p:cTn id="30" dur="indefinite" restart="never" nodeType="tmRoot">
          <p:childTnLst>
            <p:seq>
              <p:cTn id="31" dur="indefinite" nodeType="mainSeq">
                <p:childTnLst>
                  <p:par>
                    <p:cTn id="32" fill="hold">
                      <p:stCondLst>
                        <p:cond delay="indefinite"/>
                      </p:stCondLst>
                      <p:childTnLst>
                        <p:par>
                          <p:cTn id="33" fill="hold">
                            <p:stCondLst>
                              <p:cond delay="0"/>
                            </p:stCondLst>
                            <p:childTnLst>
                              <p:par>
                                <p:cTn id="34" nodeType="clickEffect" fill="hold" presetClass="entr" presetID="1">
                                  <p:stCondLst>
                                    <p:cond delay="0"/>
                                  </p:stCondLst>
                                  <p:childTnLst>
                                    <p:set>
                                      <p:cBhvr>
                                        <p:cTn id="35" dur="1" fill="hold">
                                          <p:stCondLst>
                                            <p:cond delay="0"/>
                                          </p:stCondLst>
                                        </p:cTn>
                                        <p:tgtEl>
                                          <p:spTgt spid="280"/>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82" name="CustomShape 1"/>
          <p:cNvSpPr/>
          <p:nvPr/>
        </p:nvSpPr>
        <p:spPr>
          <a:xfrm>
            <a:off x="5326200" y="4365000"/>
            <a:ext cx="3816720" cy="942840"/>
          </a:xfrm>
          <a:prstGeom prst="rect">
            <a:avLst/>
          </a:prstGeom>
          <a:noFill/>
          <a:ln>
            <a:noFill/>
          </a:ln>
        </p:spPr>
        <p:style>
          <a:lnRef idx="0"/>
          <a:fillRef idx="0"/>
          <a:effectRef idx="0"/>
          <a:fontRef idx="minor"/>
        </p:style>
        <p:txBody>
          <a:bodyPr lIns="90000" rIns="90000" tIns="45000" bIns="45000"/>
          <a:p>
            <a:pPr algn="ctr">
              <a:lnSpc>
                <a:spcPct val="100000"/>
              </a:lnSpc>
            </a:pPr>
            <a:r>
              <a:rPr b="1" lang="es-PE" sz="2800" strike="noStrike">
                <a:solidFill>
                  <a:srgbClr val="ffffff"/>
                </a:solidFill>
                <a:latin typeface="Century Gothic"/>
                <a:ea typeface="ＭＳ Ｐゴシック"/>
              </a:rPr>
              <a:t>Matemática</a:t>
            </a:r>
            <a:endParaRPr/>
          </a:p>
          <a:p>
            <a:pPr algn="ctr">
              <a:lnSpc>
                <a:spcPct val="100000"/>
              </a:lnSpc>
            </a:pPr>
            <a:r>
              <a:rPr b="1" lang="es-PE" sz="2800" strike="noStrike">
                <a:solidFill>
                  <a:srgbClr val="ffffff"/>
                </a:solidFill>
                <a:latin typeface="Century Gothic"/>
                <a:ea typeface="ＭＳ Ｐゴシック"/>
              </a:rPr>
              <a:t>5to grado</a:t>
            </a:r>
            <a:endParaRPr/>
          </a:p>
        </p:txBody>
      </p:sp>
      <p:pic>
        <p:nvPicPr>
          <p:cNvPr id="283" name="Picture 2" descr=""/>
          <p:cNvPicPr/>
          <p:nvPr/>
        </p:nvPicPr>
        <p:blipFill>
          <a:blip r:embed="rId1"/>
          <a:stretch/>
        </p:blipFill>
        <p:spPr>
          <a:xfrm>
            <a:off x="6337080" y="5319360"/>
            <a:ext cx="1295280" cy="1358280"/>
          </a:xfrm>
          <a:prstGeom prst="rect">
            <a:avLst/>
          </a:prstGeom>
          <a:ln>
            <a:noFill/>
          </a:ln>
        </p:spPr>
      </p:pic>
      <p:sp>
        <p:nvSpPr>
          <p:cNvPr id="284" name="CustomShape 2"/>
          <p:cNvSpPr/>
          <p:nvPr/>
        </p:nvSpPr>
        <p:spPr>
          <a:xfrm>
            <a:off x="107640" y="611640"/>
            <a:ext cx="7127640" cy="516240"/>
          </a:xfrm>
          <a:prstGeom prst="rect">
            <a:avLst/>
          </a:prstGeom>
          <a:noFill/>
          <a:ln>
            <a:noFill/>
          </a:ln>
        </p:spPr>
        <p:style>
          <a:lnRef idx="0"/>
          <a:fillRef idx="0"/>
          <a:effectRef idx="0"/>
          <a:fontRef idx="minor"/>
        </p:style>
        <p:txBody>
          <a:bodyPr lIns="90000" rIns="90000" tIns="45000" bIns="45000"/>
          <a:p>
            <a:pPr>
              <a:lnSpc>
                <a:spcPct val="100000"/>
              </a:lnSpc>
            </a:pPr>
            <a:r>
              <a:rPr i="1" lang="es-PE" sz="2800" strike="noStrike">
                <a:solidFill>
                  <a:srgbClr val="000000"/>
                </a:solidFill>
                <a:latin typeface="Calibri"/>
                <a:ea typeface="DejaVu Sans"/>
              </a:rPr>
              <a:t> </a:t>
            </a:r>
            <a:endParaRPr/>
          </a:p>
        </p:txBody>
      </p:sp>
      <p:pic>
        <p:nvPicPr>
          <p:cNvPr id="285" name="Picture 2" descr=""/>
          <p:cNvPicPr/>
          <p:nvPr/>
        </p:nvPicPr>
        <p:blipFill>
          <a:blip r:embed="rId2"/>
          <a:stretch/>
        </p:blipFill>
        <p:spPr>
          <a:xfrm>
            <a:off x="0" y="188640"/>
            <a:ext cx="9142920" cy="6654600"/>
          </a:xfrm>
          <a:prstGeom prst="rect">
            <a:avLst/>
          </a:prstGeom>
          <a:ln>
            <a:noFill/>
          </a:ln>
        </p:spPr>
      </p:pic>
    </p:spTree>
  </p:cSld>
  <p:transition spd="slow">
    <p:pull dir="l"/>
  </p:transition>
  <p:timing>
    <p:tnLst>
      <p:par>
        <p:cTn id="36" dur="indefinite" restart="never" nodeType="tmRoot">
          <p:childTnLst>
            <p:seq>
              <p:cTn id="37" nodeType="mainSeq"/>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86" name="CustomShape 1"/>
          <p:cNvSpPr/>
          <p:nvPr/>
        </p:nvSpPr>
        <p:spPr>
          <a:xfrm>
            <a:off x="7010280" y="6492960"/>
            <a:ext cx="2132640" cy="363960"/>
          </a:xfrm>
          <a:prstGeom prst="rect">
            <a:avLst/>
          </a:prstGeom>
          <a:noFill/>
          <a:ln>
            <a:noFill/>
          </a:ln>
        </p:spPr>
        <p:style>
          <a:lnRef idx="0"/>
          <a:fillRef idx="0"/>
          <a:effectRef idx="0"/>
          <a:fontRef idx="minor"/>
        </p:style>
        <p:txBody>
          <a:bodyPr lIns="90000" rIns="90000" tIns="45000" bIns="45000" anchor="ctr"/>
          <a:p>
            <a:pPr algn="r">
              <a:lnSpc>
                <a:spcPct val="100000"/>
              </a:lnSpc>
            </a:pPr>
            <a:fld id="{2A8045C6-AE5A-4E82-8E44-EB0CAE2DCB93}" type="slidenum">
              <a:rPr lang="es-PE" sz="1200" strike="noStrike">
                <a:solidFill>
                  <a:srgbClr val="8b8b8b"/>
                </a:solidFill>
                <a:latin typeface="Calibri"/>
                <a:ea typeface="DejaVu Sans"/>
              </a:rPr>
              <a:t>&lt;número&gt;</a:t>
            </a:fld>
            <a:endParaRPr/>
          </a:p>
        </p:txBody>
      </p:sp>
      <p:sp>
        <p:nvSpPr>
          <p:cNvPr id="287" name="CustomShape 2"/>
          <p:cNvSpPr/>
          <p:nvPr/>
        </p:nvSpPr>
        <p:spPr>
          <a:xfrm>
            <a:off x="424080" y="1052640"/>
            <a:ext cx="6150240" cy="455400"/>
          </a:xfrm>
          <a:prstGeom prst="rect">
            <a:avLst/>
          </a:prstGeom>
          <a:noFill/>
          <a:ln>
            <a:noFill/>
          </a:ln>
        </p:spPr>
        <p:style>
          <a:lnRef idx="0"/>
          <a:fillRef idx="0"/>
          <a:effectRef idx="0"/>
          <a:fontRef idx="minor"/>
        </p:style>
        <p:txBody>
          <a:bodyPr wrap="none" lIns="90000" rIns="90000" tIns="45000" bIns="45000"/>
          <a:p>
            <a:pPr>
              <a:lnSpc>
                <a:spcPct val="100000"/>
              </a:lnSpc>
            </a:pPr>
            <a:r>
              <a:rPr b="1" lang="es-PE" sz="2400" strike="noStrike">
                <a:solidFill>
                  <a:srgbClr val="000000"/>
                </a:solidFill>
                <a:latin typeface="Calibri"/>
                <a:ea typeface="DejaVu Sans"/>
              </a:rPr>
              <a:t>1.- ¿Por qué son importantes los conductores?</a:t>
            </a:r>
            <a:r>
              <a:rPr lang="es-PE" sz="2400" strike="noStrike">
                <a:solidFill>
                  <a:srgbClr val="000000"/>
                </a:solidFill>
                <a:latin typeface="Calibri"/>
                <a:ea typeface="DejaVu Sans"/>
              </a:rPr>
              <a:t> </a:t>
            </a:r>
            <a:r>
              <a:rPr lang="es-PE" strike="noStrike">
                <a:solidFill>
                  <a:srgbClr val="000000"/>
                </a:solidFill>
                <a:latin typeface="Calibri"/>
                <a:ea typeface="DejaVu Sans"/>
              </a:rPr>
              <a:t> </a:t>
            </a:r>
            <a:endParaRPr/>
          </a:p>
        </p:txBody>
      </p:sp>
      <p:sp>
        <p:nvSpPr>
          <p:cNvPr id="288" name="CustomShape 3"/>
          <p:cNvSpPr/>
          <p:nvPr/>
        </p:nvSpPr>
        <p:spPr>
          <a:xfrm>
            <a:off x="971640" y="260640"/>
            <a:ext cx="6119640" cy="516240"/>
          </a:xfrm>
          <a:prstGeom prst="rect">
            <a:avLst/>
          </a:prstGeom>
          <a:noFill/>
          <a:ln>
            <a:noFill/>
          </a:ln>
        </p:spPr>
        <p:style>
          <a:lnRef idx="0"/>
          <a:fillRef idx="0"/>
          <a:effectRef idx="0"/>
          <a:fontRef idx="minor"/>
        </p:style>
        <p:txBody>
          <a:bodyPr lIns="90000" rIns="90000" tIns="45000" bIns="45000"/>
          <a:p>
            <a:pPr>
              <a:lnSpc>
                <a:spcPct val="100000"/>
              </a:lnSpc>
            </a:pPr>
            <a:r>
              <a:rPr b="1" lang="es-PE" sz="2800" strike="noStrike">
                <a:solidFill>
                  <a:srgbClr val="000000"/>
                </a:solidFill>
                <a:latin typeface="Calibri"/>
                <a:ea typeface="DejaVu Sans"/>
              </a:rPr>
              <a:t>DESCRIPCIÓN DE LAS ACTIVIDADES</a:t>
            </a:r>
            <a:endParaRPr/>
          </a:p>
        </p:txBody>
      </p:sp>
      <p:sp>
        <p:nvSpPr>
          <p:cNvPr id="289" name="CustomShape 4"/>
          <p:cNvSpPr/>
          <p:nvPr/>
        </p:nvSpPr>
        <p:spPr>
          <a:xfrm>
            <a:off x="179640" y="3933000"/>
            <a:ext cx="8640000" cy="1796040"/>
          </a:xfrm>
          <a:prstGeom prst="rect">
            <a:avLst/>
          </a:prstGeom>
          <a:noFill/>
          <a:ln>
            <a:noFill/>
          </a:ln>
        </p:spPr>
        <p:style>
          <a:lnRef idx="0"/>
          <a:fillRef idx="0"/>
          <a:effectRef idx="0"/>
          <a:fontRef idx="minor"/>
        </p:style>
        <p:txBody>
          <a:bodyPr lIns="90000" rIns="90000" tIns="45000" bIns="45000"/>
          <a:p>
            <a:pPr>
              <a:lnSpc>
                <a:spcPct val="100000"/>
              </a:lnSpc>
            </a:pPr>
            <a:r>
              <a:rPr lang="es-PE" sz="2800" strike="noStrike">
                <a:solidFill>
                  <a:srgbClr val="000000"/>
                </a:solidFill>
                <a:latin typeface="Calibri"/>
                <a:ea typeface="DejaVu Sans"/>
              </a:rPr>
              <a:t>“</a:t>
            </a:r>
            <a:r>
              <a:rPr lang="es-PE" sz="2800" strike="noStrike">
                <a:solidFill>
                  <a:srgbClr val="000000"/>
                </a:solidFill>
                <a:latin typeface="Calibri"/>
                <a:ea typeface="DejaVu Sans"/>
              </a:rPr>
              <a:t>Hasta ahora, la principal utilidad de un conductor es  el uso  en el  cableado, para  la conducción de la corriente eléctrica, dichos conductores están cubiertos de materiales aislantes</a:t>
            </a:r>
            <a:endParaRPr/>
          </a:p>
        </p:txBody>
      </p:sp>
      <p:sp>
        <p:nvSpPr>
          <p:cNvPr id="290" name="CustomShape 5"/>
          <p:cNvSpPr/>
          <p:nvPr/>
        </p:nvSpPr>
        <p:spPr>
          <a:xfrm>
            <a:off x="183600" y="2853000"/>
            <a:ext cx="3724920" cy="914040"/>
          </a:xfrm>
          <a:prstGeom prst="rect">
            <a:avLst/>
          </a:prstGeom>
          <a:noFill/>
          <a:ln>
            <a:noFill/>
          </a:ln>
        </p:spPr>
        <p:style>
          <a:lnRef idx="0"/>
          <a:fillRef idx="0"/>
          <a:effectRef idx="0"/>
          <a:fontRef idx="minor"/>
        </p:style>
        <p:txBody>
          <a:bodyPr wrap="none" lIns="90000" rIns="90000" tIns="45000" bIns="45000"/>
          <a:p>
            <a:pPr algn="ctr">
              <a:lnSpc>
                <a:spcPct val="100000"/>
              </a:lnSpc>
            </a:pPr>
            <a:r>
              <a:rPr b="1" lang="es-PE" sz="5400" strike="noStrike">
                <a:solidFill>
                  <a:srgbClr val="262626"/>
                </a:solidFill>
                <a:latin typeface="Calibri"/>
                <a:ea typeface="DejaVu Sans"/>
              </a:rPr>
              <a:t>Observación</a:t>
            </a:r>
            <a:endParaRPr/>
          </a:p>
        </p:txBody>
      </p:sp>
    </p:spTree>
  </p:cSld>
  <p:transition spd="med">
    <p:fade/>
  </p:transition>
  <p:timing>
    <p:tnLst>
      <p:par>
        <p:cTn id="38" dur="indefinite" restart="never" nodeType="tmRoot">
          <p:childTnLst>
            <p:seq>
              <p:cTn id="39" nodeType="mainSeq"/>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91" name="CustomShape 1"/>
          <p:cNvSpPr/>
          <p:nvPr/>
        </p:nvSpPr>
        <p:spPr>
          <a:xfrm>
            <a:off x="7047000" y="6492960"/>
            <a:ext cx="2132640" cy="363960"/>
          </a:xfrm>
          <a:prstGeom prst="rect">
            <a:avLst/>
          </a:prstGeom>
          <a:noFill/>
          <a:ln>
            <a:noFill/>
          </a:ln>
        </p:spPr>
        <p:style>
          <a:lnRef idx="0"/>
          <a:fillRef idx="0"/>
          <a:effectRef idx="0"/>
          <a:fontRef idx="minor"/>
        </p:style>
        <p:txBody>
          <a:bodyPr lIns="90000" rIns="90000" tIns="45000" bIns="45000" anchor="ctr"/>
          <a:p>
            <a:pPr>
              <a:lnSpc>
                <a:spcPct val="100000"/>
              </a:lnSpc>
            </a:pPr>
            <a:fld id="{68834A06-0FD7-4439-BB41-79F0A0FE161C}" type="slidenum">
              <a:rPr b="1" lang="es-PE" sz="1400" strike="noStrike">
                <a:solidFill>
                  <a:srgbClr val="f47836"/>
                </a:solidFill>
                <a:latin typeface="Calibri"/>
                <a:ea typeface="DejaVu Sans"/>
              </a:rPr>
              <a:t>&lt;número&gt;</a:t>
            </a:fld>
            <a:endParaRPr/>
          </a:p>
        </p:txBody>
      </p:sp>
      <p:sp>
        <p:nvSpPr>
          <p:cNvPr id="292" name="CustomShape 2"/>
          <p:cNvSpPr/>
          <p:nvPr/>
        </p:nvSpPr>
        <p:spPr>
          <a:xfrm>
            <a:off x="114480" y="620640"/>
            <a:ext cx="8056800" cy="4476600"/>
          </a:xfrm>
          <a:prstGeom prst="rect">
            <a:avLst/>
          </a:prstGeom>
          <a:noFill/>
          <a:ln>
            <a:noFill/>
          </a:ln>
        </p:spPr>
        <p:style>
          <a:lnRef idx="0"/>
          <a:fillRef idx="0"/>
          <a:effectRef idx="0"/>
          <a:fontRef idx="minor"/>
        </p:style>
        <p:txBody>
          <a:bodyPr lIns="90000" rIns="90000" tIns="45000" bIns="45000"/>
          <a:p>
            <a:pPr>
              <a:lnSpc>
                <a:spcPct val="100000"/>
              </a:lnSpc>
            </a:pPr>
            <a:r>
              <a:rPr b="1" lang="es-PE" sz="3200" strike="noStrike">
                <a:solidFill>
                  <a:srgbClr val="000000"/>
                </a:solidFill>
                <a:latin typeface="Calibri"/>
                <a:ea typeface="DejaVu Sans"/>
              </a:rPr>
              <a:t>pregunta indagatoria.</a:t>
            </a:r>
            <a:endParaRPr/>
          </a:p>
          <a:p>
            <a:pPr>
              <a:lnSpc>
                <a:spcPct val="100000"/>
              </a:lnSpc>
            </a:pPr>
            <a:r>
              <a:rPr lang="es-PE" sz="3200" strike="noStrike">
                <a:solidFill>
                  <a:srgbClr val="000000"/>
                </a:solidFill>
                <a:latin typeface="Calibri"/>
                <a:ea typeface="DejaVu Sans"/>
              </a:rPr>
              <a:t>El docente formula las siguientes preguntas:</a:t>
            </a:r>
            <a:endParaRPr/>
          </a:p>
          <a:p>
            <a:pPr>
              <a:lnSpc>
                <a:spcPct val="100000"/>
              </a:lnSpc>
            </a:pPr>
            <a:r>
              <a:rPr lang="es-PE" sz="3200" strike="noStrike">
                <a:solidFill>
                  <a:srgbClr val="000000"/>
                </a:solidFill>
                <a:latin typeface="Calibri"/>
                <a:ea typeface="DejaVu Sans"/>
              </a:rPr>
              <a:t>1.-¿Qué es un conductor eléctrico?</a:t>
            </a:r>
            <a:endParaRPr/>
          </a:p>
          <a:p>
            <a:pPr>
              <a:lnSpc>
                <a:spcPct val="100000"/>
              </a:lnSpc>
            </a:pPr>
            <a:r>
              <a:rPr lang="es-PE" sz="3200" strike="noStrike">
                <a:solidFill>
                  <a:srgbClr val="000000"/>
                </a:solidFill>
                <a:latin typeface="Calibri"/>
                <a:ea typeface="DejaVu Sans"/>
              </a:rPr>
              <a:t>2.-¿Todos los objetos condicen la corriente eléctrica?</a:t>
            </a:r>
            <a:endParaRPr/>
          </a:p>
          <a:p>
            <a:pPr>
              <a:lnSpc>
                <a:spcPct val="100000"/>
              </a:lnSpc>
            </a:pPr>
            <a:r>
              <a:rPr lang="es-PE" sz="3200" strike="noStrike">
                <a:solidFill>
                  <a:srgbClr val="000000"/>
                </a:solidFill>
                <a:latin typeface="Calibri"/>
                <a:ea typeface="DejaVu Sans"/>
              </a:rPr>
              <a:t>3.-¿Por qué la madera no conduce bien la corriente eléctrica?</a:t>
            </a:r>
            <a:endParaRPr/>
          </a:p>
          <a:p>
            <a:pPr>
              <a:lnSpc>
                <a:spcPct val="100000"/>
              </a:lnSpc>
            </a:pPr>
            <a:r>
              <a:rPr lang="es-PE" sz="3200" strike="noStrike">
                <a:solidFill>
                  <a:srgbClr val="000000"/>
                </a:solidFill>
                <a:latin typeface="Calibri"/>
                <a:ea typeface="DejaVu Sans"/>
              </a:rPr>
              <a:t>4.- ¿Por qué el cuerpo humano es un buen conductor de la corriente?</a:t>
            </a:r>
            <a:endParaRPr/>
          </a:p>
        </p:txBody>
      </p:sp>
    </p:spTree>
  </p:cSld>
  <p:transition spd="med">
    <p:fade/>
  </p:transition>
  <p:timing>
    <p:tnLst>
      <p:par>
        <p:cTn id="40" dur="indefinite" restart="never" nodeType="tmRoot">
          <p:childTnLst>
            <p:seq>
              <p:cTn id="41" nodeType="mainSeq"/>
              <p:prevCondLst>
                <p:cond delay="0" evt="onPrev">
                  <p:tgtEl>
                    <p:sldTgt/>
                  </p:tgtEl>
                </p:cond>
              </p:prevCondLst>
              <p:nextCondLst>
                <p:cond delay="0"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